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305" r:id="rId3"/>
    <p:sldId id="306" r:id="rId4"/>
    <p:sldId id="307" r:id="rId5"/>
    <p:sldId id="308" r:id="rId6"/>
    <p:sldId id="309" r:id="rId7"/>
    <p:sldId id="310" r:id="rId8"/>
    <p:sldId id="311" r:id="rId9"/>
    <p:sldId id="312" r:id="rId10"/>
    <p:sldId id="313" r:id="rId11"/>
    <p:sldId id="314" r:id="rId12"/>
    <p:sldId id="258" r:id="rId13"/>
    <p:sldId id="259" r:id="rId14"/>
    <p:sldId id="260" r:id="rId15"/>
    <p:sldId id="261" r:id="rId16"/>
    <p:sldId id="262" r:id="rId17"/>
    <p:sldId id="263" r:id="rId18"/>
    <p:sldId id="264" r:id="rId19"/>
    <p:sldId id="265" r:id="rId20"/>
    <p:sldId id="266" r:id="rId21"/>
    <p:sldId id="267" r:id="rId22"/>
    <p:sldId id="268" r:id="rId23"/>
    <p:sldId id="269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4" r:id="rId35"/>
    <p:sldId id="285" r:id="rId36"/>
    <p:sldId id="286" r:id="rId37"/>
    <p:sldId id="287" r:id="rId38"/>
    <p:sldId id="294" r:id="rId39"/>
    <p:sldId id="295" r:id="rId40"/>
    <p:sldId id="296" r:id="rId41"/>
    <p:sldId id="298" r:id="rId42"/>
    <p:sldId id="299" r:id="rId43"/>
    <p:sldId id="300" r:id="rId44"/>
    <p:sldId id="291" r:id="rId45"/>
    <p:sldId id="301" r:id="rId46"/>
    <p:sldId id="288" r:id="rId47"/>
    <p:sldId id="289" r:id="rId48"/>
    <p:sldId id="290" r:id="rId49"/>
    <p:sldId id="292" r:id="rId50"/>
    <p:sldId id="293" r:id="rId51"/>
    <p:sldId id="302" r:id="rId52"/>
    <p:sldId id="304" r:id="rId53"/>
    <p:sldId id="303" r:id="rId54"/>
  </p:sldIdLst>
  <p:sldSz cx="12192000" cy="6858000"/>
  <p:notesSz cx="6858000" cy="9144000"/>
  <p:defaultTextStyle>
    <a:defPPr>
      <a:defRPr lang="ja-V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08"/>
    <p:restoredTop sz="94674"/>
  </p:normalViewPr>
  <p:slideViewPr>
    <p:cSldViewPr snapToGrid="0" snapToObjects="1">
      <p:cViewPr varScale="1">
        <p:scale>
          <a:sx n="97" d="100"/>
          <a:sy n="97" d="100"/>
        </p:scale>
        <p:origin x="62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75724F0-9D34-5B4E-BC92-DC2BB445B7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VN" altLang="en-US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FF02D673-E5E1-AA45-9E68-0DCB7D7012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  <a:endParaRPr kumimoji="1" lang="ja-VN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E049747-481D-9B4E-9552-4DA92A6CFC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F2F9D-39CB-B848-85D9-6CBF0BFBF87C}" type="datetimeFigureOut">
              <a:rPr kumimoji="1" lang="ja-VN" altLang="en-US" smtClean="0"/>
              <a:t>2023/09/20</a:t>
            </a:fld>
            <a:endParaRPr kumimoji="1" lang="ja-VN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994F1D3-58D0-2B42-AA5B-7887E43402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VN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EBBECD1-0E60-1246-AA86-BB0117C8E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2DBD5-F6C4-904D-A92F-307112343912}" type="slidenum">
              <a:rPr kumimoji="1" lang="ja-VN" altLang="en-US" smtClean="0"/>
              <a:t>‹#›</a:t>
            </a:fld>
            <a:endParaRPr kumimoji="1" lang="ja-VN" altLang="en-US"/>
          </a:p>
        </p:txBody>
      </p:sp>
    </p:spTree>
    <p:extLst>
      <p:ext uri="{BB962C8B-B14F-4D97-AF65-F5344CB8AC3E}">
        <p14:creationId xmlns:p14="http://schemas.microsoft.com/office/powerpoint/2010/main" val="23447103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DC59CBA-66A0-3D4B-98A4-DD2CF27D6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VN" altLang="en-US"/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9F2D409A-4AC5-264A-87E7-BF49722F64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VN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7D9B119-FC26-A144-BD6D-08FDC503FA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F2F9D-39CB-B848-85D9-6CBF0BFBF87C}" type="datetimeFigureOut">
              <a:rPr kumimoji="1" lang="ja-VN" altLang="en-US" smtClean="0"/>
              <a:t>2023/09/20</a:t>
            </a:fld>
            <a:endParaRPr kumimoji="1" lang="ja-VN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3F56BB2-EE8A-4C4F-B554-C5D78967C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VN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C0E7057-F355-1240-AC58-7603A5BB8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2DBD5-F6C4-904D-A92F-307112343912}" type="slidenum">
              <a:rPr kumimoji="1" lang="ja-VN" altLang="en-US" smtClean="0"/>
              <a:t>‹#›</a:t>
            </a:fld>
            <a:endParaRPr kumimoji="1" lang="ja-VN" altLang="en-US"/>
          </a:p>
        </p:txBody>
      </p:sp>
    </p:spTree>
    <p:extLst>
      <p:ext uri="{BB962C8B-B14F-4D97-AF65-F5344CB8AC3E}">
        <p14:creationId xmlns:p14="http://schemas.microsoft.com/office/powerpoint/2010/main" val="31262130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EEF2282F-F6DB-EB47-8AF6-F11DC6DC806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  <a:endParaRPr kumimoji="1" lang="ja-VN" altLang="en-US"/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3FEE75C9-C35D-B747-9B2F-81200D72C5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VN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E9028FC-EC9A-8947-9FDD-8CD195DA0E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F2F9D-39CB-B848-85D9-6CBF0BFBF87C}" type="datetimeFigureOut">
              <a:rPr kumimoji="1" lang="ja-VN" altLang="en-US" smtClean="0"/>
              <a:t>2023/09/20</a:t>
            </a:fld>
            <a:endParaRPr kumimoji="1" lang="ja-VN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D9F4ADE-6708-4C4A-B90A-8725D4157E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VN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8F72431-1056-3149-BB5F-6E27A25AB2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2DBD5-F6C4-904D-A92F-307112343912}" type="slidenum">
              <a:rPr kumimoji="1" lang="ja-VN" altLang="en-US" smtClean="0"/>
              <a:t>‹#›</a:t>
            </a:fld>
            <a:endParaRPr kumimoji="1" lang="ja-VN" altLang="en-US"/>
          </a:p>
        </p:txBody>
      </p:sp>
    </p:spTree>
    <p:extLst>
      <p:ext uri="{BB962C8B-B14F-4D97-AF65-F5344CB8AC3E}">
        <p14:creationId xmlns:p14="http://schemas.microsoft.com/office/powerpoint/2010/main" val="16903311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EC4B916-5EA6-1745-95B0-D640FF9B3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VN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AA07CDB-4CBB-8444-A70A-8F23DF9BC8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VN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517C7A7-EB67-5843-A16E-DCDB667D84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F2F9D-39CB-B848-85D9-6CBF0BFBF87C}" type="datetimeFigureOut">
              <a:rPr kumimoji="1" lang="ja-VN" altLang="en-US" smtClean="0"/>
              <a:t>2023/09/20</a:t>
            </a:fld>
            <a:endParaRPr kumimoji="1" lang="ja-VN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D751EA6-974D-724C-BE73-4358E4E04A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VN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D07D8C1-041E-7E49-B300-2437551826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2DBD5-F6C4-904D-A92F-307112343912}" type="slidenum">
              <a:rPr kumimoji="1" lang="ja-VN" altLang="en-US" smtClean="0"/>
              <a:t>‹#›</a:t>
            </a:fld>
            <a:endParaRPr kumimoji="1" lang="ja-VN" altLang="en-US"/>
          </a:p>
        </p:txBody>
      </p:sp>
    </p:spTree>
    <p:extLst>
      <p:ext uri="{BB962C8B-B14F-4D97-AF65-F5344CB8AC3E}">
        <p14:creationId xmlns:p14="http://schemas.microsoft.com/office/powerpoint/2010/main" val="20681789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ACDAA68-CA0A-FF4A-A8B0-487F69E76D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VN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4AA6906C-94CA-934D-9AE2-1383F5D35F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BE9A44B-F9EE-8645-A0C1-284FDD897A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F2F9D-39CB-B848-85D9-6CBF0BFBF87C}" type="datetimeFigureOut">
              <a:rPr kumimoji="1" lang="ja-VN" altLang="en-US" smtClean="0"/>
              <a:t>2023/09/20</a:t>
            </a:fld>
            <a:endParaRPr kumimoji="1" lang="ja-VN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6BDCAC8-9F0C-864F-A9A2-64B6911D14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VN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E3A621D-C71A-B440-B336-72EF5147A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2DBD5-F6C4-904D-A92F-307112343912}" type="slidenum">
              <a:rPr kumimoji="1" lang="ja-VN" altLang="en-US" smtClean="0"/>
              <a:t>‹#›</a:t>
            </a:fld>
            <a:endParaRPr kumimoji="1" lang="ja-VN" altLang="en-US"/>
          </a:p>
        </p:txBody>
      </p:sp>
    </p:spTree>
    <p:extLst>
      <p:ext uri="{BB962C8B-B14F-4D97-AF65-F5344CB8AC3E}">
        <p14:creationId xmlns:p14="http://schemas.microsoft.com/office/powerpoint/2010/main" val="17093096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65027F6-7EE5-F345-902B-95116569C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VN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21E6CF3-C649-9C44-8C28-10CE86C478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VN" altLang="en-US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16C8A7D4-3B3E-3C42-97E4-FD1B05C073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VN" altLang="en-US"/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68FD7065-C920-8641-8898-3A8997EF5B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F2F9D-39CB-B848-85D9-6CBF0BFBF87C}" type="datetimeFigureOut">
              <a:rPr kumimoji="1" lang="ja-VN" altLang="en-US" smtClean="0"/>
              <a:t>2023/09/20</a:t>
            </a:fld>
            <a:endParaRPr kumimoji="1" lang="ja-VN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0E617BBD-EDB0-3747-835E-2F700C8566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VN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140D907F-0E42-0643-AEB0-DDA1D45FFE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2DBD5-F6C4-904D-A92F-307112343912}" type="slidenum">
              <a:rPr kumimoji="1" lang="ja-VN" altLang="en-US" smtClean="0"/>
              <a:t>‹#›</a:t>
            </a:fld>
            <a:endParaRPr kumimoji="1" lang="ja-VN" altLang="en-US"/>
          </a:p>
        </p:txBody>
      </p:sp>
    </p:spTree>
    <p:extLst>
      <p:ext uri="{BB962C8B-B14F-4D97-AF65-F5344CB8AC3E}">
        <p14:creationId xmlns:p14="http://schemas.microsoft.com/office/powerpoint/2010/main" val="28616250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F5E43E9-2CDD-8A43-9673-D010D3FF0C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VN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CA75037D-B038-2C47-AB4D-87D4248B57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AB24A80B-483E-9448-9FF1-28D34A23DB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VN" altLang="en-US"/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D3677E57-C767-4743-9241-865EEEA7B1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92F8475A-1705-524A-99BA-B446B4CCD6E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VN" altLang="en-US"/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2C0741FC-AE98-F84B-959E-37878DAC7E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F2F9D-39CB-B848-85D9-6CBF0BFBF87C}" type="datetimeFigureOut">
              <a:rPr kumimoji="1" lang="ja-VN" altLang="en-US" smtClean="0"/>
              <a:t>2023/09/20</a:t>
            </a:fld>
            <a:endParaRPr kumimoji="1" lang="ja-VN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0315F5F4-D64B-5C47-97F9-963151DA4D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VN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9E28F79F-CA19-B149-AE30-CE75AED15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2DBD5-F6C4-904D-A92F-307112343912}" type="slidenum">
              <a:rPr kumimoji="1" lang="ja-VN" altLang="en-US" smtClean="0"/>
              <a:t>‹#›</a:t>
            </a:fld>
            <a:endParaRPr kumimoji="1" lang="ja-VN" altLang="en-US"/>
          </a:p>
        </p:txBody>
      </p:sp>
    </p:spTree>
    <p:extLst>
      <p:ext uri="{BB962C8B-B14F-4D97-AF65-F5344CB8AC3E}">
        <p14:creationId xmlns:p14="http://schemas.microsoft.com/office/powerpoint/2010/main" val="41020585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751EEA9-851D-204F-9BBB-36E8D9660B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VN" altLang="en-US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D468583F-B2A5-AF41-89BE-E4A9C856DD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F2F9D-39CB-B848-85D9-6CBF0BFBF87C}" type="datetimeFigureOut">
              <a:rPr kumimoji="1" lang="ja-VN" altLang="en-US" smtClean="0"/>
              <a:t>2023/09/20</a:t>
            </a:fld>
            <a:endParaRPr kumimoji="1" lang="ja-VN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928200E0-90C3-BC44-A8AC-CB6A8961D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VN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58D77C83-9502-1648-9456-3DE858079A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2DBD5-F6C4-904D-A92F-307112343912}" type="slidenum">
              <a:rPr kumimoji="1" lang="ja-VN" altLang="en-US" smtClean="0"/>
              <a:t>‹#›</a:t>
            </a:fld>
            <a:endParaRPr kumimoji="1" lang="ja-VN" altLang="en-US"/>
          </a:p>
        </p:txBody>
      </p:sp>
    </p:spTree>
    <p:extLst>
      <p:ext uri="{BB962C8B-B14F-4D97-AF65-F5344CB8AC3E}">
        <p14:creationId xmlns:p14="http://schemas.microsoft.com/office/powerpoint/2010/main" val="42306157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ECD6727D-E2C2-CD4F-821C-BE5CBE0C9E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F2F9D-39CB-B848-85D9-6CBF0BFBF87C}" type="datetimeFigureOut">
              <a:rPr kumimoji="1" lang="ja-VN" altLang="en-US" smtClean="0"/>
              <a:t>2023/09/20</a:t>
            </a:fld>
            <a:endParaRPr kumimoji="1" lang="ja-VN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1604C695-3AAB-B740-9615-912624F97C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VN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40A7DBAE-B269-D94C-95BB-BCB4C23955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2DBD5-F6C4-904D-A92F-307112343912}" type="slidenum">
              <a:rPr kumimoji="1" lang="ja-VN" altLang="en-US" smtClean="0"/>
              <a:t>‹#›</a:t>
            </a:fld>
            <a:endParaRPr kumimoji="1" lang="ja-VN" altLang="en-US"/>
          </a:p>
        </p:txBody>
      </p:sp>
    </p:spTree>
    <p:extLst>
      <p:ext uri="{BB962C8B-B14F-4D97-AF65-F5344CB8AC3E}">
        <p14:creationId xmlns:p14="http://schemas.microsoft.com/office/powerpoint/2010/main" val="42404453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620F8A9-1AA6-9040-A59C-8AA1008A00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VN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8692C25-20F9-BE42-A249-8F3C34FA08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VN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5E35DB6B-A266-7544-A35B-55BC47382A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F4D12F8E-4FDA-DF4A-A8B3-AD784ECB8B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F2F9D-39CB-B848-85D9-6CBF0BFBF87C}" type="datetimeFigureOut">
              <a:rPr kumimoji="1" lang="ja-VN" altLang="en-US" smtClean="0"/>
              <a:t>2023/09/20</a:t>
            </a:fld>
            <a:endParaRPr kumimoji="1" lang="ja-VN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88D81111-7DBB-9844-8265-3587FD9C65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VN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B0705F78-84C8-1241-BEF5-DF47EECFE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2DBD5-F6C4-904D-A92F-307112343912}" type="slidenum">
              <a:rPr kumimoji="1" lang="ja-VN" altLang="en-US" smtClean="0"/>
              <a:t>‹#›</a:t>
            </a:fld>
            <a:endParaRPr kumimoji="1" lang="ja-VN" altLang="en-US"/>
          </a:p>
        </p:txBody>
      </p:sp>
    </p:spTree>
    <p:extLst>
      <p:ext uri="{BB962C8B-B14F-4D97-AF65-F5344CB8AC3E}">
        <p14:creationId xmlns:p14="http://schemas.microsoft.com/office/powerpoint/2010/main" val="5610690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C78BC28-A0B3-B942-9223-82A68951B6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VN" altLang="en-US"/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475AF6B4-2C14-F142-81A7-EF5FA4618BE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VN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03B7D27A-BDFE-BC4F-A6EE-F7F5AF0C26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30C65F86-73C7-954C-A061-9D218A8102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F2F9D-39CB-B848-85D9-6CBF0BFBF87C}" type="datetimeFigureOut">
              <a:rPr kumimoji="1" lang="ja-VN" altLang="en-US" smtClean="0"/>
              <a:t>2023/09/20</a:t>
            </a:fld>
            <a:endParaRPr kumimoji="1" lang="ja-VN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2695BCC0-973B-5D43-B77E-A32BC9AA87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VN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73358A3E-6916-6345-8062-03AAA2FDD4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2DBD5-F6C4-904D-A92F-307112343912}" type="slidenum">
              <a:rPr kumimoji="1" lang="ja-VN" altLang="en-US" smtClean="0"/>
              <a:t>‹#›</a:t>
            </a:fld>
            <a:endParaRPr kumimoji="1" lang="ja-VN" altLang="en-US"/>
          </a:p>
        </p:txBody>
      </p:sp>
    </p:spTree>
    <p:extLst>
      <p:ext uri="{BB962C8B-B14F-4D97-AF65-F5344CB8AC3E}">
        <p14:creationId xmlns:p14="http://schemas.microsoft.com/office/powerpoint/2010/main" val="17534546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FBD94DA4-F68B-334D-9A55-7A845AA0BD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  <a:endParaRPr kumimoji="1" lang="ja-VN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7B4E42BF-5BBB-E549-AF9D-E17DD852A8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VN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8C29702-8EA9-7145-B44E-96B886FDB89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6F2F9D-39CB-B848-85D9-6CBF0BFBF87C}" type="datetimeFigureOut">
              <a:rPr kumimoji="1" lang="ja-VN" altLang="en-US" smtClean="0"/>
              <a:t>2023/09/20</a:t>
            </a:fld>
            <a:endParaRPr kumimoji="1" lang="ja-VN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B32CD59-C84B-AF48-9CAF-70BEED257B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VN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C86FFAE-0032-BA43-9484-6184B270C8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82DBD5-F6C4-904D-A92F-307112343912}" type="slidenum">
              <a:rPr kumimoji="1" lang="ja-VN" altLang="en-US" smtClean="0"/>
              <a:t>‹#›</a:t>
            </a:fld>
            <a:endParaRPr kumimoji="1" lang="ja-VN" altLang="en-US"/>
          </a:p>
        </p:txBody>
      </p:sp>
    </p:spTree>
    <p:extLst>
      <p:ext uri="{BB962C8B-B14F-4D97-AF65-F5344CB8AC3E}">
        <p14:creationId xmlns:p14="http://schemas.microsoft.com/office/powerpoint/2010/main" val="20010185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V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jpe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タイトル 1">
            <a:extLst>
              <a:ext uri="{FF2B5EF4-FFF2-40B4-BE49-F238E27FC236}">
                <a16:creationId xmlns:a16="http://schemas.microsoft.com/office/drawing/2014/main" id="{BFC73E16-130E-D241-B2D5-5674BA5D8CEF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endParaRPr kumimoji="1" lang="ja-VN" altLang="en-US"/>
          </a:p>
        </p:txBody>
      </p:sp>
      <p:sp>
        <p:nvSpPr>
          <p:cNvPr id="18435" name="字幕 2">
            <a:extLst>
              <a:ext uri="{FF2B5EF4-FFF2-40B4-BE49-F238E27FC236}">
                <a16:creationId xmlns:a16="http://schemas.microsoft.com/office/drawing/2014/main" id="{78477515-AB08-524D-BDD4-1C77816F1779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endParaRPr kumimoji="1" lang="ja-VN" altLang="en-US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D27DE75B-9731-6549-B253-453CF088D044}"/>
              </a:ext>
            </a:extLst>
          </p:cNvPr>
          <p:cNvSpPr/>
          <p:nvPr/>
        </p:nvSpPr>
        <p:spPr>
          <a:xfrm>
            <a:off x="4460776" y="2644170"/>
            <a:ext cx="3270447" cy="15696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ja-VN" altLang="en-US" sz="960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HGMinchoE" panose="02020909000000000000" pitchFamily="49" charset="-128"/>
                <a:ea typeface="HGMinchoE" panose="02020909000000000000" pitchFamily="49" charset="-128"/>
              </a:rPr>
              <a:t>第</a:t>
            </a:r>
            <a:r>
              <a:rPr lang="en-US" altLang="ja-VN" sz="960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HGMinchoE" panose="02020909000000000000" pitchFamily="49" charset="-128"/>
                <a:ea typeface="HGMinchoE" panose="02020909000000000000" pitchFamily="49" charset="-128"/>
              </a:rPr>
              <a:t>6</a:t>
            </a:r>
            <a:r>
              <a:rPr lang="ja-VN" altLang="en-US" sz="960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HGMinchoE" panose="02020909000000000000" pitchFamily="49" charset="-128"/>
                <a:ea typeface="HGMinchoE" panose="02020909000000000000" pitchFamily="49" charset="-128"/>
              </a:rPr>
              <a:t>課</a:t>
            </a:r>
            <a:endParaRPr lang="ja-JP" altLang="en-US" sz="960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HGMinchoE" panose="02020909000000000000" pitchFamily="49" charset="-128"/>
              <a:ea typeface="HGMinchoE" panose="02020909000000000000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380460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0127954-68BC-714F-B848-B5DC24A9CD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VN" altLang="en-US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6A0B5E44-135D-0047-AF78-168A7F7736BE}"/>
              </a:ext>
            </a:extLst>
          </p:cNvPr>
          <p:cNvSpPr txBox="1"/>
          <p:nvPr/>
        </p:nvSpPr>
        <p:spPr>
          <a:xfrm>
            <a:off x="2234195" y="5478891"/>
            <a:ext cx="10086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VN" altLang="vi-VN" sz="3200" b="1" dirty="0">
                <a:solidFill>
                  <a:srgbClr val="FF0000"/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か</a:t>
            </a:r>
            <a:r>
              <a:rPr kumimoji="1" lang="ja-VN" altLang="en-US" sz="3200" b="1" dirty="0">
                <a:solidFill>
                  <a:srgbClr val="FF0000"/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い</a:t>
            </a:r>
            <a:endParaRPr kumimoji="1" lang="ja-VN" altLang="en-US" b="1" dirty="0">
              <a:solidFill>
                <a:srgbClr val="FF0000"/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1B984D79-0F4E-F34A-A8F8-33E0E13EB506}"/>
              </a:ext>
            </a:extLst>
          </p:cNvPr>
          <p:cNvSpPr txBox="1"/>
          <p:nvPr/>
        </p:nvSpPr>
        <p:spPr>
          <a:xfrm>
            <a:off x="6096000" y="1690688"/>
            <a:ext cx="38924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VN" altLang="en-US" sz="3200" b="1" dirty="0">
                <a:solidFill>
                  <a:schemeClr val="accent1">
                    <a:lumMod val="75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会います：</a:t>
            </a:r>
            <a:r>
              <a:rPr kumimoji="1" lang="ja-VN" altLang="en-US" sz="3200" b="1" dirty="0">
                <a:solidFill>
                  <a:srgbClr val="FF0000"/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あ</a:t>
            </a:r>
            <a:r>
              <a:rPr kumimoji="1" lang="ja-VN" altLang="en-US" sz="3200" b="1" dirty="0">
                <a:solidFill>
                  <a:schemeClr val="accent1">
                    <a:lumMod val="75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います</a:t>
            </a:r>
            <a:endParaRPr kumimoji="1" lang="ja-VN" altLang="en-US" b="1" dirty="0">
              <a:solidFill>
                <a:schemeClr val="accent1">
                  <a:lumMod val="75000"/>
                </a:schemeClr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9407758E-126C-BB46-9E18-E1422EF4250E}"/>
              </a:ext>
            </a:extLst>
          </p:cNvPr>
          <p:cNvSpPr txBox="1"/>
          <p:nvPr/>
        </p:nvSpPr>
        <p:spPr>
          <a:xfrm>
            <a:off x="6096000" y="2723863"/>
            <a:ext cx="26564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VN" altLang="en-US" sz="3200" b="1" dirty="0">
                <a:solidFill>
                  <a:schemeClr val="accent1">
                    <a:lumMod val="75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会話：</a:t>
            </a:r>
            <a:r>
              <a:rPr kumimoji="1" lang="ja-VN" altLang="en-US" sz="3200" b="1" dirty="0">
                <a:solidFill>
                  <a:srgbClr val="FF0000"/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かい</a:t>
            </a:r>
            <a:r>
              <a:rPr kumimoji="1" lang="ja-VN" altLang="en-US" sz="3200" b="1" dirty="0">
                <a:solidFill>
                  <a:schemeClr val="accent1">
                    <a:lumMod val="75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わ</a:t>
            </a:r>
            <a:endParaRPr kumimoji="1" lang="ja-VN" altLang="en-US" b="1" dirty="0">
              <a:solidFill>
                <a:schemeClr val="accent1">
                  <a:lumMod val="75000"/>
                </a:schemeClr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0C4D749A-77C6-B44A-87E4-D8D7DDB85A0A}"/>
              </a:ext>
            </a:extLst>
          </p:cNvPr>
          <p:cNvSpPr/>
          <p:nvPr/>
        </p:nvSpPr>
        <p:spPr>
          <a:xfrm>
            <a:off x="343888" y="5294225"/>
            <a:ext cx="1564852" cy="76944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4400" b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vi-VN" altLang="ja-JP" sz="44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HỘI</a:t>
            </a:r>
            <a:endParaRPr lang="ja-JP" altLang="en-US" sz="4400" b="1" cap="none" spc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8853C230-C2D7-7B4A-8770-4D1FC8A05EF4}"/>
              </a:ext>
            </a:extLst>
          </p:cNvPr>
          <p:cNvSpPr txBox="1"/>
          <p:nvPr/>
        </p:nvSpPr>
        <p:spPr>
          <a:xfrm>
            <a:off x="6096000" y="3757038"/>
            <a:ext cx="30684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VN" altLang="en-US" sz="3200" b="1" dirty="0">
                <a:solidFill>
                  <a:schemeClr val="accent1">
                    <a:lumMod val="75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会社：かいしゃ</a:t>
            </a:r>
            <a:endParaRPr kumimoji="1" lang="ja-VN" altLang="en-US" b="1" dirty="0">
              <a:solidFill>
                <a:srgbClr val="FF0000"/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pic>
        <p:nvPicPr>
          <p:cNvPr id="6" name="コンテンツ プレースホルダー 5">
            <a:extLst>
              <a:ext uri="{FF2B5EF4-FFF2-40B4-BE49-F238E27FC236}">
                <a16:creationId xmlns:a16="http://schemas.microsoft.com/office/drawing/2014/main" id="{66A326E0-7AF6-6642-8A42-B2083E9265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8958" y="365125"/>
            <a:ext cx="4373204" cy="4351338"/>
          </a:xfrm>
        </p:spPr>
      </p:pic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CB8AF8F6-C5FC-6542-ADF0-B15C4E7D6D55}"/>
              </a:ext>
            </a:extLst>
          </p:cNvPr>
          <p:cNvSpPr txBox="1"/>
          <p:nvPr/>
        </p:nvSpPr>
        <p:spPr>
          <a:xfrm>
            <a:off x="6096000" y="4582537"/>
            <a:ext cx="26564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VN" altLang="en-US" sz="3200" b="1" dirty="0">
                <a:solidFill>
                  <a:schemeClr val="accent1">
                    <a:lumMod val="75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会議：かいぎ</a:t>
            </a:r>
            <a:endParaRPr kumimoji="1" lang="ja-VN" altLang="en-US" b="1" dirty="0">
              <a:solidFill>
                <a:srgbClr val="FF0000"/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F190194F-3619-E345-8665-8071956D7A9D}"/>
              </a:ext>
            </a:extLst>
          </p:cNvPr>
          <p:cNvSpPr txBox="1"/>
          <p:nvPr/>
        </p:nvSpPr>
        <p:spPr>
          <a:xfrm>
            <a:off x="6096000" y="5408036"/>
            <a:ext cx="34804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VN" altLang="en-US" sz="3200" b="1" dirty="0">
                <a:solidFill>
                  <a:schemeClr val="accent1">
                    <a:lumMod val="75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会場：かいじょう</a:t>
            </a:r>
            <a:endParaRPr kumimoji="1" lang="ja-VN" altLang="en-US" b="1" dirty="0">
              <a:solidFill>
                <a:srgbClr val="FF0000"/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538813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0127954-68BC-714F-B848-B5DC24A9CD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VN" altLang="en-US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6A0B5E44-135D-0047-AF78-168A7F7736BE}"/>
              </a:ext>
            </a:extLst>
          </p:cNvPr>
          <p:cNvSpPr txBox="1"/>
          <p:nvPr/>
        </p:nvSpPr>
        <p:spPr>
          <a:xfrm>
            <a:off x="2453789" y="5458969"/>
            <a:ext cx="10086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VN" altLang="vi-VN" sz="3200" b="1" dirty="0">
                <a:solidFill>
                  <a:srgbClr val="FF0000"/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しゃ</a:t>
            </a:r>
            <a:endParaRPr kumimoji="1" lang="ja-VN" altLang="en-US" b="1" dirty="0">
              <a:solidFill>
                <a:srgbClr val="FF0000"/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1B984D79-0F4E-F34A-A8F8-33E0E13EB506}"/>
              </a:ext>
            </a:extLst>
          </p:cNvPr>
          <p:cNvSpPr txBox="1"/>
          <p:nvPr/>
        </p:nvSpPr>
        <p:spPr>
          <a:xfrm>
            <a:off x="6096000" y="1690688"/>
            <a:ext cx="30684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VN" altLang="en-US" sz="3200" b="1" dirty="0">
                <a:solidFill>
                  <a:schemeClr val="accent1">
                    <a:lumMod val="75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会社：かい</a:t>
            </a:r>
            <a:r>
              <a:rPr kumimoji="1" lang="ja-VN" altLang="en-US" sz="3200" b="1" dirty="0">
                <a:solidFill>
                  <a:srgbClr val="FF0000"/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しゃ</a:t>
            </a:r>
            <a:endParaRPr kumimoji="1" lang="ja-VN" altLang="en-US" b="1" dirty="0">
              <a:solidFill>
                <a:schemeClr val="accent1">
                  <a:lumMod val="75000"/>
                </a:schemeClr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9407758E-126C-BB46-9E18-E1422EF4250E}"/>
              </a:ext>
            </a:extLst>
          </p:cNvPr>
          <p:cNvSpPr txBox="1"/>
          <p:nvPr/>
        </p:nvSpPr>
        <p:spPr>
          <a:xfrm>
            <a:off x="6096000" y="2723863"/>
            <a:ext cx="30684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VN" altLang="en-US" sz="3200" b="1" dirty="0">
                <a:solidFill>
                  <a:schemeClr val="accent1">
                    <a:lumMod val="75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社会：</a:t>
            </a:r>
            <a:r>
              <a:rPr kumimoji="1" lang="ja-VN" altLang="en-US" sz="3200" b="1" dirty="0">
                <a:solidFill>
                  <a:srgbClr val="FF0000"/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しゃ</a:t>
            </a:r>
            <a:r>
              <a:rPr kumimoji="1" lang="ja-VN" altLang="en-US" sz="3200" b="1" dirty="0">
                <a:solidFill>
                  <a:schemeClr val="accent1">
                    <a:lumMod val="75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かい</a:t>
            </a:r>
            <a:endParaRPr kumimoji="1" lang="ja-VN" altLang="en-US" b="1" dirty="0">
              <a:solidFill>
                <a:schemeClr val="accent1">
                  <a:lumMod val="75000"/>
                </a:schemeClr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0C4D749A-77C6-B44A-87E4-D8D7DDB85A0A}"/>
              </a:ext>
            </a:extLst>
          </p:cNvPr>
          <p:cNvSpPr/>
          <p:nvPr/>
        </p:nvSpPr>
        <p:spPr>
          <a:xfrm>
            <a:off x="415222" y="5294225"/>
            <a:ext cx="1422184" cy="76944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4400" b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vi-VN" altLang="ja-JP" sz="44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XÃ</a:t>
            </a:r>
            <a:endParaRPr lang="ja-JP" altLang="en-US" sz="4400" b="1" cap="none" spc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8853C230-C2D7-7B4A-8770-4D1FC8A05EF4}"/>
              </a:ext>
            </a:extLst>
          </p:cNvPr>
          <p:cNvSpPr txBox="1"/>
          <p:nvPr/>
        </p:nvSpPr>
        <p:spPr>
          <a:xfrm>
            <a:off x="6096000" y="3757038"/>
            <a:ext cx="34804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VN" altLang="en-US" sz="3200" b="1" dirty="0">
                <a:solidFill>
                  <a:schemeClr val="accent1">
                    <a:lumMod val="75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社長：</a:t>
            </a:r>
            <a:r>
              <a:rPr kumimoji="1" lang="ja-VN" altLang="en-US" sz="3200" b="1" dirty="0">
                <a:solidFill>
                  <a:srgbClr val="FF0000"/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しゃ</a:t>
            </a:r>
            <a:r>
              <a:rPr kumimoji="1" lang="ja-VN" altLang="en-US" sz="3200" b="1" dirty="0">
                <a:solidFill>
                  <a:schemeClr val="accent1">
                    <a:lumMod val="75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ちょう</a:t>
            </a:r>
            <a:endParaRPr kumimoji="1" lang="ja-VN" altLang="en-US" b="1" dirty="0">
              <a:solidFill>
                <a:srgbClr val="FF0000"/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CB8AF8F6-C5FC-6542-ADF0-B15C4E7D6D55}"/>
              </a:ext>
            </a:extLst>
          </p:cNvPr>
          <p:cNvSpPr txBox="1"/>
          <p:nvPr/>
        </p:nvSpPr>
        <p:spPr>
          <a:xfrm>
            <a:off x="6096000" y="4582537"/>
            <a:ext cx="30684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VN" altLang="en-US" sz="3200" b="1" dirty="0">
                <a:solidFill>
                  <a:schemeClr val="accent1">
                    <a:lumMod val="75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神社：じん</a:t>
            </a:r>
            <a:r>
              <a:rPr kumimoji="1" lang="ja-VN" altLang="en-US" sz="3200" b="1" dirty="0">
                <a:solidFill>
                  <a:srgbClr val="FF0000"/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じゃ</a:t>
            </a:r>
            <a:endParaRPr kumimoji="1" lang="ja-VN" altLang="en-US" b="1" dirty="0">
              <a:solidFill>
                <a:srgbClr val="FF0000"/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pic>
        <p:nvPicPr>
          <p:cNvPr id="7" name="コンテンツ プレースホルダー 6">
            <a:extLst>
              <a:ext uri="{FF2B5EF4-FFF2-40B4-BE49-F238E27FC236}">
                <a16:creationId xmlns:a16="http://schemas.microsoft.com/office/drawing/2014/main" id="{05243E7C-4F5F-FB4F-8CB2-CDE67F8FBB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1897" y="523586"/>
            <a:ext cx="4373204" cy="4351338"/>
          </a:xfrm>
        </p:spPr>
      </p:pic>
    </p:spTree>
    <p:extLst>
      <p:ext uri="{BB962C8B-B14F-4D97-AF65-F5344CB8AC3E}">
        <p14:creationId xmlns:p14="http://schemas.microsoft.com/office/powerpoint/2010/main" val="10792997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D768755-E8FF-FA42-B6DA-6952F1734AD8}"/>
              </a:ext>
            </a:extLst>
          </p:cNvPr>
          <p:cNvSpPr>
            <a:spLocks noGrp="1"/>
          </p:cNvSpPr>
          <p:nvPr>
            <p:ph type="title"/>
          </p:nvPr>
        </p:nvSpPr>
        <p:spPr/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vi-VN" altLang="ja-VN" sz="6000" b="1" dirty="0">
                <a:solidFill>
                  <a:srgbClr val="00B050"/>
                </a:solidFill>
                <a:latin typeface="游明朝" panose="02020400000000000000" pitchFamily="18" charset="-128"/>
                <a:ea typeface="ＭＳ 明朝" panose="02020609040205080304" pitchFamily="49" charset="-128"/>
                <a:cs typeface="Arial" panose="020B0604020202020204" pitchFamily="34" charset="0"/>
              </a:rPr>
              <a:t>1.</a:t>
            </a:r>
            <a:r>
              <a:rPr lang="ja-JP" altLang="ja-VN" sz="6000" b="1">
                <a:solidFill>
                  <a:srgbClr val="00B050"/>
                </a:solidFill>
                <a:latin typeface="Times New Roman" panose="02020603050405020304" pitchFamily="18" charset="0"/>
                <a:ea typeface="游明朝" panose="02020400000000000000" pitchFamily="18" charset="-128"/>
                <a:cs typeface="Arial" panose="020B0604020202020204" pitchFamily="34" charset="0"/>
              </a:rPr>
              <a:t>　</a:t>
            </a:r>
            <a:r>
              <a:rPr lang="vi-VN" altLang="ja-VN" sz="6000" b="1" dirty="0">
                <a:solidFill>
                  <a:srgbClr val="00B050"/>
                </a:solidFill>
                <a:latin typeface="游明朝" panose="02020400000000000000" pitchFamily="18" charset="-128"/>
                <a:ea typeface="ＭＳ 明朝" panose="02020609040205080304" pitchFamily="49" charset="-128"/>
                <a:cs typeface="ＭＳ ゴシック" panose="020B0609070205080204" pitchFamily="49" charset="-128"/>
              </a:rPr>
              <a:t>N </a:t>
            </a:r>
            <a:r>
              <a:rPr lang="ja-JP" altLang="ja-VN" sz="6000" b="1">
                <a:solidFill>
                  <a:srgbClr val="00B050"/>
                </a:solidFill>
                <a:latin typeface="Times New Roman" panose="02020603050405020304" pitchFamily="18" charset="0"/>
                <a:ea typeface="游明朝" panose="02020400000000000000" pitchFamily="18" charset="-128"/>
                <a:cs typeface="Calibri" panose="020F0502020204030204" pitchFamily="34" charset="0"/>
              </a:rPr>
              <a:t>を　</a:t>
            </a:r>
            <a:r>
              <a:rPr lang="vi-VN" altLang="ja-VN" sz="6000" b="1" dirty="0">
                <a:solidFill>
                  <a:srgbClr val="00B050"/>
                </a:solidFill>
                <a:latin typeface="游明朝" panose="02020400000000000000" pitchFamily="18" charset="-128"/>
                <a:ea typeface="ＭＳ 明朝" panose="02020609040205080304" pitchFamily="49" charset="-128"/>
                <a:cs typeface="Times New Roman" panose="02020603050405020304" pitchFamily="18" charset="0"/>
              </a:rPr>
              <a:t>V</a:t>
            </a:r>
            <a:r>
              <a:rPr lang="zh-CN" altLang="ja-VN" sz="6000" b="1" dirty="0">
                <a:solidFill>
                  <a:srgbClr val="00B050"/>
                </a:solidFill>
                <a:latin typeface="Times New Roman" panose="02020603050405020304" pitchFamily="18" charset="0"/>
                <a:ea typeface="游明朝" panose="02020400000000000000" pitchFamily="18" charset="-128"/>
                <a:cs typeface="ＭＳ ゴシック" panose="020B0609070205080204" pitchFamily="49" charset="-128"/>
              </a:rPr>
              <a:t>。　　　</a:t>
            </a:r>
            <a:endParaRPr kumimoji="1" lang="ja-VN" altLang="en-US" sz="6000" b="1" dirty="0">
              <a:solidFill>
                <a:srgbClr val="00B050"/>
              </a:solidFill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2C4F09A-FC33-6540-B3E3-BCA1533324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238" y="2036763"/>
            <a:ext cx="11185525" cy="4351337"/>
          </a:xfrm>
        </p:spPr>
        <p:txBody>
          <a:bodyPr rtlCol="0">
            <a:normAutofit/>
          </a:bodyPr>
          <a:lstStyle/>
          <a:p>
            <a:pPr marL="0" indent="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vi-VN" altLang="ja-VN" sz="32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Cách dùng: </a:t>
            </a:r>
            <a:r>
              <a:rPr lang="vi-VN" altLang="ja-VN" sz="32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vi-VN" altLang="ja-VN" sz="3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là đối tượng của hành động, </a:t>
            </a:r>
            <a:r>
              <a:rPr lang="vi-VN" altLang="ja-VN" sz="32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vi-VN" altLang="ja-VN" sz="3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là  động từ, </a:t>
            </a:r>
            <a:r>
              <a:rPr lang="ja-JP" altLang="en-US" sz="3200" b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を</a:t>
            </a:r>
            <a:r>
              <a:rPr lang="ja-JP" altLang="en-US" sz="3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altLang="ja-VN" sz="3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 trợ từ (chỉ đối tượng tác động của hành động)</a:t>
            </a:r>
          </a:p>
          <a:p>
            <a:pPr fontAlgn="auto">
              <a:spcAft>
                <a:spcPts val="0"/>
              </a:spcAft>
              <a:defRPr/>
            </a:pPr>
            <a:endParaRPr kumimoji="1" lang="ja-VN" altLang="en-US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4D866AFD-BF0A-C848-AD46-E6BEAA6B56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2663" y="3479800"/>
            <a:ext cx="3378200" cy="337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7F77B2A5-A1BC-9241-B1E8-704C595D0B41}"/>
              </a:ext>
            </a:extLst>
          </p:cNvPr>
          <p:cNvSpPr txBox="1"/>
          <p:nvPr/>
        </p:nvSpPr>
        <p:spPr>
          <a:xfrm>
            <a:off x="1766888" y="4506913"/>
            <a:ext cx="6365875" cy="10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ja-VN" altLang="en-US" sz="6000" b="1" dirty="0">
                <a:solidFill>
                  <a:schemeClr val="accent1">
                    <a:lumMod val="75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水を　飲みます。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6A5C6537-D478-6D4D-80BC-774A8CD05D2A}"/>
              </a:ext>
            </a:extLst>
          </p:cNvPr>
          <p:cNvSpPr txBox="1"/>
          <p:nvPr/>
        </p:nvSpPr>
        <p:spPr>
          <a:xfrm>
            <a:off x="2343150" y="5803900"/>
            <a:ext cx="3892550" cy="584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ja-VN" altLang="en-US" sz="3200" b="1" dirty="0">
                <a:solidFill>
                  <a:schemeClr val="accent1">
                    <a:lumMod val="75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みずを　のみます。</a:t>
            </a:r>
          </a:p>
        </p:txBody>
      </p:sp>
    </p:spTree>
    <p:extLst>
      <p:ext uri="{BB962C8B-B14F-4D97-AF65-F5344CB8AC3E}">
        <p14:creationId xmlns:p14="http://schemas.microsoft.com/office/powerpoint/2010/main" val="373179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タイトル 1">
            <a:extLst>
              <a:ext uri="{FF2B5EF4-FFF2-40B4-BE49-F238E27FC236}">
                <a16:creationId xmlns:a16="http://schemas.microsoft.com/office/drawing/2014/main" id="{68EB94F8-4B55-8940-9327-2EA2D2BBE9E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kumimoji="1" lang="ja-VN" altLang="en-US"/>
          </a:p>
        </p:txBody>
      </p:sp>
      <p:pic>
        <p:nvPicPr>
          <p:cNvPr id="20482" name="コンテンツ プレースホルダー 4">
            <a:extLst>
              <a:ext uri="{FF2B5EF4-FFF2-40B4-BE49-F238E27FC236}">
                <a16:creationId xmlns:a16="http://schemas.microsoft.com/office/drawing/2014/main" id="{D827F714-B2E3-9C4D-B33B-C48A705A881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961188" y="2506663"/>
            <a:ext cx="5076825" cy="4351337"/>
          </a:xfr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32E7DFEC-FE1A-EB4A-A04F-578AEC9005CE}"/>
              </a:ext>
            </a:extLst>
          </p:cNvPr>
          <p:cNvSpPr txBox="1"/>
          <p:nvPr/>
        </p:nvSpPr>
        <p:spPr>
          <a:xfrm>
            <a:off x="1390650" y="3168650"/>
            <a:ext cx="6365875" cy="10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ja-VN" altLang="en-US" sz="6000" b="1" dirty="0">
                <a:solidFill>
                  <a:schemeClr val="accent1">
                    <a:lumMod val="75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本を　読みます。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222262A8-EE69-7942-A139-C370E21A32A5}"/>
              </a:ext>
            </a:extLst>
          </p:cNvPr>
          <p:cNvSpPr txBox="1"/>
          <p:nvPr/>
        </p:nvSpPr>
        <p:spPr>
          <a:xfrm>
            <a:off x="2203450" y="4848225"/>
            <a:ext cx="3892550" cy="584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ja-VN" altLang="en-US" sz="3200" b="1" dirty="0">
                <a:solidFill>
                  <a:schemeClr val="accent1">
                    <a:lumMod val="75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ほんを　よみます。</a:t>
            </a:r>
          </a:p>
        </p:txBody>
      </p:sp>
    </p:spTree>
    <p:extLst>
      <p:ext uri="{BB962C8B-B14F-4D97-AF65-F5344CB8AC3E}">
        <p14:creationId xmlns:p14="http://schemas.microsoft.com/office/powerpoint/2010/main" val="3591818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タイトル 1">
            <a:extLst>
              <a:ext uri="{FF2B5EF4-FFF2-40B4-BE49-F238E27FC236}">
                <a16:creationId xmlns:a16="http://schemas.microsoft.com/office/drawing/2014/main" id="{DB1A81FB-A5B8-904F-867F-067805A384A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kumimoji="1" lang="ja-VN" altLang="en-US"/>
          </a:p>
        </p:txBody>
      </p:sp>
      <p:pic>
        <p:nvPicPr>
          <p:cNvPr id="21506" name="コンテンツ プレースホルダー 4">
            <a:extLst>
              <a:ext uri="{FF2B5EF4-FFF2-40B4-BE49-F238E27FC236}">
                <a16:creationId xmlns:a16="http://schemas.microsoft.com/office/drawing/2014/main" id="{89197F06-0B10-0741-B7E9-ABD2A055A3C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874000" y="2540000"/>
            <a:ext cx="4318000" cy="4318000"/>
          </a:xfr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BB27042F-F61A-F845-B9C6-216BEFD044FA}"/>
              </a:ext>
            </a:extLst>
          </p:cNvPr>
          <p:cNvSpPr txBox="1"/>
          <p:nvPr/>
        </p:nvSpPr>
        <p:spPr>
          <a:xfrm>
            <a:off x="1390650" y="3168650"/>
            <a:ext cx="7138988" cy="10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ja-VN" altLang="en-US" sz="6000" b="1" dirty="0">
                <a:solidFill>
                  <a:schemeClr val="accent1">
                    <a:lumMod val="75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ご飯を　食べます。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16CE6A06-7C86-5249-9D2D-E96B1FE77E36}"/>
              </a:ext>
            </a:extLst>
          </p:cNvPr>
          <p:cNvSpPr txBox="1"/>
          <p:nvPr/>
        </p:nvSpPr>
        <p:spPr>
          <a:xfrm>
            <a:off x="2203450" y="4848225"/>
            <a:ext cx="4305300" cy="584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ja-VN" altLang="en-US" sz="3200" b="1" dirty="0">
                <a:solidFill>
                  <a:schemeClr val="accent1">
                    <a:lumMod val="75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ごはんを　よみます。</a:t>
            </a:r>
          </a:p>
        </p:txBody>
      </p:sp>
    </p:spTree>
    <p:extLst>
      <p:ext uri="{BB962C8B-B14F-4D97-AF65-F5344CB8AC3E}">
        <p14:creationId xmlns:p14="http://schemas.microsoft.com/office/powerpoint/2010/main" val="2559887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タイトル 1">
            <a:extLst>
              <a:ext uri="{FF2B5EF4-FFF2-40B4-BE49-F238E27FC236}">
                <a16:creationId xmlns:a16="http://schemas.microsoft.com/office/drawing/2014/main" id="{D27485AA-A5AC-924C-ABF3-DDB7DE059F3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kumimoji="1" lang="ja-VN" altLang="en-US"/>
          </a:p>
        </p:txBody>
      </p:sp>
      <p:pic>
        <p:nvPicPr>
          <p:cNvPr id="22530" name="コンテンツ プレースホルダー 4">
            <a:extLst>
              <a:ext uri="{FF2B5EF4-FFF2-40B4-BE49-F238E27FC236}">
                <a16:creationId xmlns:a16="http://schemas.microsoft.com/office/drawing/2014/main" id="{2F44BFC8-6C22-3A47-8C95-AF296F9CBEB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2849563"/>
            <a:ext cx="4622800" cy="4008437"/>
          </a:xfr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1CF80976-FE2C-274F-9BC1-4179AB94BA9E}"/>
              </a:ext>
            </a:extLst>
          </p:cNvPr>
          <p:cNvSpPr txBox="1"/>
          <p:nvPr/>
        </p:nvSpPr>
        <p:spPr>
          <a:xfrm>
            <a:off x="3744913" y="1833563"/>
            <a:ext cx="6365875" cy="10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ja-VN" altLang="en-US" sz="6000" b="1" dirty="0">
                <a:solidFill>
                  <a:schemeClr val="accent1">
                    <a:lumMod val="75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音楽を　聞きます</a:t>
            </a:r>
          </a:p>
        </p:txBody>
      </p:sp>
    </p:spTree>
    <p:extLst>
      <p:ext uri="{BB962C8B-B14F-4D97-AF65-F5344CB8AC3E}">
        <p14:creationId xmlns:p14="http://schemas.microsoft.com/office/powerpoint/2010/main" val="2716413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タイトル 1">
            <a:extLst>
              <a:ext uri="{FF2B5EF4-FFF2-40B4-BE49-F238E27FC236}">
                <a16:creationId xmlns:a16="http://schemas.microsoft.com/office/drawing/2014/main" id="{7838B19D-95EE-0942-87BF-8FED47BED56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kumimoji="1" lang="ja-VN" altLang="en-US"/>
          </a:p>
        </p:txBody>
      </p:sp>
      <p:pic>
        <p:nvPicPr>
          <p:cNvPr id="23554" name="コンテンツ プレースホルダー 4">
            <a:extLst>
              <a:ext uri="{FF2B5EF4-FFF2-40B4-BE49-F238E27FC236}">
                <a16:creationId xmlns:a16="http://schemas.microsoft.com/office/drawing/2014/main" id="{AFD0CB55-27C2-724B-A1B4-2ABAA4D95CB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646"/>
          <a:stretch>
            <a:fillRect/>
          </a:stretch>
        </p:blipFill>
        <p:spPr>
          <a:xfrm>
            <a:off x="668338" y="2763838"/>
            <a:ext cx="4318000" cy="3729037"/>
          </a:xfr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74729634-2661-BB48-96A4-A576CE0ABEE8}"/>
              </a:ext>
            </a:extLst>
          </p:cNvPr>
          <p:cNvSpPr txBox="1"/>
          <p:nvPr/>
        </p:nvSpPr>
        <p:spPr>
          <a:xfrm>
            <a:off x="3981450" y="1933575"/>
            <a:ext cx="7138988" cy="10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ja-VN" altLang="en-US" sz="6000" b="1" dirty="0">
                <a:solidFill>
                  <a:schemeClr val="accent1">
                    <a:lumMod val="75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手紙を　書きます。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25519F4D-67A8-F445-8B7B-8823A615090C}"/>
              </a:ext>
            </a:extLst>
          </p:cNvPr>
          <p:cNvSpPr txBox="1"/>
          <p:nvPr/>
        </p:nvSpPr>
        <p:spPr>
          <a:xfrm>
            <a:off x="4351338" y="3190875"/>
            <a:ext cx="4792662" cy="3698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ja-VN" altLang="en-US" b="1" dirty="0">
                <a:solidFill>
                  <a:schemeClr val="accent1">
                    <a:lumMod val="75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てがみを　かきます</a:t>
            </a:r>
          </a:p>
        </p:txBody>
      </p:sp>
    </p:spTree>
    <p:extLst>
      <p:ext uri="{BB962C8B-B14F-4D97-AF65-F5344CB8AC3E}">
        <p14:creationId xmlns:p14="http://schemas.microsoft.com/office/powerpoint/2010/main" val="3952500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タイトル 1">
            <a:extLst>
              <a:ext uri="{FF2B5EF4-FFF2-40B4-BE49-F238E27FC236}">
                <a16:creationId xmlns:a16="http://schemas.microsoft.com/office/drawing/2014/main" id="{A8937503-402F-E443-952F-8F9FEE9BCF0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kumimoji="1" lang="ja-VN" altLang="en-US"/>
          </a:p>
        </p:txBody>
      </p:sp>
      <p:pic>
        <p:nvPicPr>
          <p:cNvPr id="24578" name="コンテンツ プレースホルダー 4">
            <a:extLst>
              <a:ext uri="{FF2B5EF4-FFF2-40B4-BE49-F238E27FC236}">
                <a16:creationId xmlns:a16="http://schemas.microsoft.com/office/drawing/2014/main" id="{90A938A2-C861-CE43-A68D-36A96C3616D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005888" y="2235200"/>
            <a:ext cx="2990850" cy="4622800"/>
          </a:xfr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D7F8E34A-B2AC-7E46-9F3D-14A1F72880D2}"/>
              </a:ext>
            </a:extLst>
          </p:cNvPr>
          <p:cNvSpPr txBox="1"/>
          <p:nvPr/>
        </p:nvSpPr>
        <p:spPr>
          <a:xfrm>
            <a:off x="838200" y="2413000"/>
            <a:ext cx="7138988" cy="10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ja-VN" altLang="en-US" sz="6000" b="1" dirty="0">
                <a:solidFill>
                  <a:schemeClr val="accent1">
                    <a:lumMod val="75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写真を　とります。</a:t>
            </a:r>
          </a:p>
        </p:txBody>
      </p:sp>
    </p:spTree>
    <p:extLst>
      <p:ext uri="{BB962C8B-B14F-4D97-AF65-F5344CB8AC3E}">
        <p14:creationId xmlns:p14="http://schemas.microsoft.com/office/powerpoint/2010/main" val="3244770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タイトル 1">
            <a:extLst>
              <a:ext uri="{FF2B5EF4-FFF2-40B4-BE49-F238E27FC236}">
                <a16:creationId xmlns:a16="http://schemas.microsoft.com/office/drawing/2014/main" id="{6A68AA5D-351C-694B-8B08-49191945E71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kumimoji="1" lang="ja-VN" altLang="en-US"/>
          </a:p>
        </p:txBody>
      </p:sp>
      <p:pic>
        <p:nvPicPr>
          <p:cNvPr id="25602" name="コンテンツ プレースホルダー 4">
            <a:extLst>
              <a:ext uri="{FF2B5EF4-FFF2-40B4-BE49-F238E27FC236}">
                <a16:creationId xmlns:a16="http://schemas.microsoft.com/office/drawing/2014/main" id="{7C0C7701-BACF-CE42-AF2B-6F212EC484A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178800" y="1433513"/>
            <a:ext cx="3886200" cy="5305425"/>
          </a:xfr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4FD3F7C0-6A3B-6148-9486-FAF74BB72752}"/>
              </a:ext>
            </a:extLst>
          </p:cNvPr>
          <p:cNvSpPr txBox="1"/>
          <p:nvPr/>
        </p:nvSpPr>
        <p:spPr>
          <a:xfrm>
            <a:off x="706438" y="2413000"/>
            <a:ext cx="7910512" cy="10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ja-VN" altLang="en-US" sz="6000" b="1" dirty="0">
                <a:solidFill>
                  <a:schemeClr val="accent1">
                    <a:lumMod val="75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タバコを　吸います。</a:t>
            </a:r>
          </a:p>
        </p:txBody>
      </p:sp>
    </p:spTree>
    <p:extLst>
      <p:ext uri="{BB962C8B-B14F-4D97-AF65-F5344CB8AC3E}">
        <p14:creationId xmlns:p14="http://schemas.microsoft.com/office/powerpoint/2010/main" val="1331667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タイトル 1">
            <a:extLst>
              <a:ext uri="{FF2B5EF4-FFF2-40B4-BE49-F238E27FC236}">
                <a16:creationId xmlns:a16="http://schemas.microsoft.com/office/drawing/2014/main" id="{093C14A9-A9B2-EC47-AFC3-F2C953317D2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kumimoji="1" lang="ja-VN" altLang="en-US"/>
          </a:p>
        </p:txBody>
      </p:sp>
      <p:pic>
        <p:nvPicPr>
          <p:cNvPr id="26626" name="コンテンツ プレースホルダー 4">
            <a:extLst>
              <a:ext uri="{FF2B5EF4-FFF2-40B4-BE49-F238E27FC236}">
                <a16:creationId xmlns:a16="http://schemas.microsoft.com/office/drawing/2014/main" id="{22E43C44-E184-084C-BC14-0843F430FEF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937500" y="3217863"/>
            <a:ext cx="4119563" cy="3640137"/>
          </a:xfr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E3CDBEA4-2253-2842-8EAE-B522DDD86C4C}"/>
              </a:ext>
            </a:extLst>
          </p:cNvPr>
          <p:cNvSpPr txBox="1"/>
          <p:nvPr/>
        </p:nvSpPr>
        <p:spPr>
          <a:xfrm>
            <a:off x="284163" y="2413000"/>
            <a:ext cx="8683625" cy="10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ja-VN" altLang="en-US" sz="6000" b="1" dirty="0">
                <a:solidFill>
                  <a:schemeClr val="accent1">
                    <a:lumMod val="75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日本語を　勉強します。</a:t>
            </a:r>
          </a:p>
        </p:txBody>
      </p:sp>
    </p:spTree>
    <p:extLst>
      <p:ext uri="{BB962C8B-B14F-4D97-AF65-F5344CB8AC3E}">
        <p14:creationId xmlns:p14="http://schemas.microsoft.com/office/powerpoint/2010/main" val="2498736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0127954-68BC-714F-B848-B5DC24A9CD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VN" altLang="en-US" dirty="0"/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3A22B2A3-C95B-CA44-935D-573BD1D9DF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1305" y="365125"/>
            <a:ext cx="4373204" cy="4351338"/>
          </a:xfr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6A0B5E44-135D-0047-AF78-168A7F7736BE}"/>
              </a:ext>
            </a:extLst>
          </p:cNvPr>
          <p:cNvSpPr txBox="1"/>
          <p:nvPr/>
        </p:nvSpPr>
        <p:spPr>
          <a:xfrm>
            <a:off x="2234195" y="5478891"/>
            <a:ext cx="14205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VN" altLang="en-US" sz="3200" b="1" dirty="0">
                <a:solidFill>
                  <a:srgbClr val="FF0000"/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しょく</a:t>
            </a:r>
            <a:endParaRPr kumimoji="1" lang="ja-VN" altLang="en-US" b="1" dirty="0">
              <a:solidFill>
                <a:srgbClr val="FF0000"/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1B984D79-0F4E-F34A-A8F8-33E0E13EB506}"/>
              </a:ext>
            </a:extLst>
          </p:cNvPr>
          <p:cNvSpPr txBox="1"/>
          <p:nvPr/>
        </p:nvSpPr>
        <p:spPr>
          <a:xfrm>
            <a:off x="6096000" y="1690688"/>
            <a:ext cx="38924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VN" altLang="en-US" sz="3200" b="1" dirty="0">
                <a:solidFill>
                  <a:schemeClr val="accent1">
                    <a:lumMod val="75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食べます：</a:t>
            </a:r>
            <a:r>
              <a:rPr kumimoji="1" lang="ja-VN" altLang="en-US" sz="3200" b="1" dirty="0">
                <a:solidFill>
                  <a:srgbClr val="FF0000"/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た</a:t>
            </a:r>
            <a:r>
              <a:rPr kumimoji="1" lang="ja-VN" altLang="en-US" sz="3200" b="1" dirty="0">
                <a:solidFill>
                  <a:schemeClr val="accent1">
                    <a:lumMod val="75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べます</a:t>
            </a:r>
            <a:endParaRPr kumimoji="1" lang="ja-VN" altLang="en-US" b="1" dirty="0">
              <a:solidFill>
                <a:schemeClr val="accent1">
                  <a:lumMod val="75000"/>
                </a:schemeClr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C216ADF2-C63A-EE49-A197-97F8283D4A1A}"/>
              </a:ext>
            </a:extLst>
          </p:cNvPr>
          <p:cNvSpPr txBox="1"/>
          <p:nvPr/>
        </p:nvSpPr>
        <p:spPr>
          <a:xfrm>
            <a:off x="6096000" y="2550423"/>
            <a:ext cx="34804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VN" altLang="en-US" sz="3200" b="1" dirty="0">
                <a:solidFill>
                  <a:schemeClr val="accent1">
                    <a:lumMod val="75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食べ物：たべもの</a:t>
            </a:r>
            <a:endParaRPr kumimoji="1" lang="ja-VN" altLang="en-US" b="1" dirty="0">
              <a:solidFill>
                <a:schemeClr val="accent1">
                  <a:lumMod val="75000"/>
                </a:schemeClr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9BE55462-6F16-CF47-9423-1EA2A827A2BE}"/>
              </a:ext>
            </a:extLst>
          </p:cNvPr>
          <p:cNvSpPr txBox="1"/>
          <p:nvPr/>
        </p:nvSpPr>
        <p:spPr>
          <a:xfrm>
            <a:off x="6096000" y="3410158"/>
            <a:ext cx="34804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VN" altLang="en-US" sz="3200" b="1" dirty="0">
                <a:solidFill>
                  <a:schemeClr val="accent1">
                    <a:lumMod val="75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食堂：しょくどう</a:t>
            </a:r>
            <a:endParaRPr kumimoji="1" lang="ja-VN" altLang="en-US" b="1" dirty="0">
              <a:solidFill>
                <a:schemeClr val="accent1">
                  <a:lumMod val="75000"/>
                </a:schemeClr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9407758E-126C-BB46-9E18-E1422EF4250E}"/>
              </a:ext>
            </a:extLst>
          </p:cNvPr>
          <p:cNvSpPr txBox="1"/>
          <p:nvPr/>
        </p:nvSpPr>
        <p:spPr>
          <a:xfrm>
            <a:off x="6096015" y="4269893"/>
            <a:ext cx="30684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VN" altLang="en-US" sz="3200" b="1" dirty="0">
                <a:solidFill>
                  <a:schemeClr val="accent1">
                    <a:lumMod val="75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食事：しょくじ</a:t>
            </a:r>
            <a:endParaRPr kumimoji="1" lang="ja-VN" altLang="en-US" b="1" dirty="0">
              <a:solidFill>
                <a:schemeClr val="accent1">
                  <a:lumMod val="75000"/>
                </a:schemeClr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4FF18786-0986-244B-8B4F-1C1021E0250D}"/>
              </a:ext>
            </a:extLst>
          </p:cNvPr>
          <p:cNvSpPr/>
          <p:nvPr/>
        </p:nvSpPr>
        <p:spPr>
          <a:xfrm>
            <a:off x="331305" y="5294225"/>
            <a:ext cx="1856597" cy="76944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vi-VN" altLang="ja-JP" sz="4400" b="1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endParaRPr lang="ja-JP" altLang="en-US" sz="4400" b="1" cap="none" spc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86163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タイトル 1">
            <a:extLst>
              <a:ext uri="{FF2B5EF4-FFF2-40B4-BE49-F238E27FC236}">
                <a16:creationId xmlns:a16="http://schemas.microsoft.com/office/drawing/2014/main" id="{2CB6F7A0-3BE1-B64F-92D8-D1C06A96DD8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kumimoji="1" lang="ja-VN" altLang="en-US"/>
          </a:p>
        </p:txBody>
      </p:sp>
      <p:pic>
        <p:nvPicPr>
          <p:cNvPr id="27650" name="コンテンツ プレースホルダー 4">
            <a:extLst>
              <a:ext uri="{FF2B5EF4-FFF2-40B4-BE49-F238E27FC236}">
                <a16:creationId xmlns:a16="http://schemas.microsoft.com/office/drawing/2014/main" id="{91B6F4EA-9B5C-F745-8073-BFD02326707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170738" y="2506663"/>
            <a:ext cx="4352925" cy="4351337"/>
          </a:xfr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F3EF4D6C-16C4-CE4D-8650-868D4D62BA85}"/>
              </a:ext>
            </a:extLst>
          </p:cNvPr>
          <p:cNvSpPr txBox="1"/>
          <p:nvPr/>
        </p:nvSpPr>
        <p:spPr>
          <a:xfrm>
            <a:off x="1443038" y="2413000"/>
            <a:ext cx="6365875" cy="10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ja-VN" altLang="en-US" sz="6000" b="1" dirty="0">
                <a:solidFill>
                  <a:schemeClr val="accent1">
                    <a:lumMod val="75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服を　買います。</a:t>
            </a:r>
          </a:p>
        </p:txBody>
      </p:sp>
    </p:spTree>
    <p:extLst>
      <p:ext uri="{BB962C8B-B14F-4D97-AF65-F5344CB8AC3E}">
        <p14:creationId xmlns:p14="http://schemas.microsoft.com/office/powerpoint/2010/main" val="1552242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コンテンツ プレースホルダー 5">
            <a:extLst>
              <a:ext uri="{FF2B5EF4-FFF2-40B4-BE49-F238E27FC236}">
                <a16:creationId xmlns:a16="http://schemas.microsoft.com/office/drawing/2014/main" id="{5BC478C9-7789-7A49-A0E5-BADA33FABDF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180263" y="3598863"/>
            <a:ext cx="4351337" cy="3259137"/>
          </a:xfrm>
        </p:spPr>
      </p:pic>
      <p:sp>
        <p:nvSpPr>
          <p:cNvPr id="4" name="Rectangle 1">
            <a:extLst>
              <a:ext uri="{FF2B5EF4-FFF2-40B4-BE49-F238E27FC236}">
                <a16:creationId xmlns:a16="http://schemas.microsoft.com/office/drawing/2014/main" id="{AA7131BF-0C1E-E648-9E02-92E40F992D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5663" y="1250950"/>
            <a:ext cx="9228137" cy="2008188"/>
          </a:xfrm>
          <a:prstGeom prst="rect">
            <a:avLst/>
          </a:prstGeom>
          <a:noFill/>
          <a:ln>
            <a:noFill/>
          </a:ln>
          <a:effectLst/>
        </p:spPr>
        <p:txBody>
          <a:bodyPr anchor="ctr">
            <a:spAutoFit/>
          </a:bodyPr>
          <a:lstStyle/>
          <a:p>
            <a:pPr>
              <a:lnSpc>
                <a:spcPct val="150000"/>
              </a:lnSpc>
              <a:buFontTx/>
              <a:buChar char="•"/>
              <a:defRPr/>
            </a:pPr>
            <a:r>
              <a:rPr lang="ja-JP" altLang="ja-VN" sz="4400">
                <a:solidFill>
                  <a:schemeClr val="accent1">
                    <a:lumMod val="75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  <a:cs typeface="ＭＳ ゴシック" panose="020B0609070205080204" pitchFamily="49" charset="-128"/>
              </a:rPr>
              <a:t>お酒</a:t>
            </a:r>
            <a:r>
              <a:rPr lang="ja-VN" altLang="ja-JP" sz="4400" dirty="0">
                <a:solidFill>
                  <a:schemeClr val="accent1">
                    <a:lumMod val="75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  <a:cs typeface="ＭＳ ゴシック" panose="020B0609070205080204" pitchFamily="49" charset="-128"/>
              </a:rPr>
              <a:t>(</a:t>
            </a:r>
            <a:r>
              <a:rPr lang="ja-JP" altLang="ja-VN" sz="4400">
                <a:solidFill>
                  <a:schemeClr val="accent1">
                    <a:lumMod val="75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  <a:cs typeface="ＭＳ ゴシック" panose="020B0609070205080204" pitchFamily="49" charset="-128"/>
              </a:rPr>
              <a:t>さけ</a:t>
            </a:r>
            <a:r>
              <a:rPr lang="ja-VN" altLang="ja-JP" sz="4400" dirty="0">
                <a:solidFill>
                  <a:schemeClr val="accent1">
                    <a:lumMod val="75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  <a:cs typeface="ＭＳ ゴシック" panose="020B0609070205080204" pitchFamily="49" charset="-128"/>
              </a:rPr>
              <a:t>)</a:t>
            </a:r>
            <a:r>
              <a:rPr lang="ja-JP" altLang="ja-VN" sz="4400">
                <a:solidFill>
                  <a:schemeClr val="accent1">
                    <a:lumMod val="75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  <a:cs typeface="ＭＳ ゴシック" panose="020B0609070205080204" pitchFamily="49" charset="-128"/>
              </a:rPr>
              <a:t>を　飲</a:t>
            </a:r>
            <a:r>
              <a:rPr lang="ja-VN" altLang="ja-JP" sz="4400" dirty="0">
                <a:solidFill>
                  <a:schemeClr val="accent1">
                    <a:lumMod val="75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  <a:cs typeface="ＭＳ ゴシック" panose="020B0609070205080204" pitchFamily="49" charset="-128"/>
              </a:rPr>
              <a:t>(</a:t>
            </a:r>
            <a:r>
              <a:rPr lang="ja-JP" altLang="ja-VN" sz="4400">
                <a:solidFill>
                  <a:schemeClr val="accent1">
                    <a:lumMod val="75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  <a:cs typeface="ＭＳ ゴシック" panose="020B0609070205080204" pitchFamily="49" charset="-128"/>
              </a:rPr>
              <a:t>の</a:t>
            </a:r>
            <a:r>
              <a:rPr lang="ja-VN" altLang="ja-JP" sz="4400" dirty="0">
                <a:solidFill>
                  <a:schemeClr val="accent1">
                    <a:lumMod val="75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  <a:cs typeface="ＭＳ ゴシック" panose="020B0609070205080204" pitchFamily="49" charset="-128"/>
              </a:rPr>
              <a:t>)</a:t>
            </a:r>
            <a:r>
              <a:rPr lang="ja-JP" altLang="ja-VN" sz="4400">
                <a:solidFill>
                  <a:schemeClr val="accent1">
                    <a:lumMod val="75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  <a:cs typeface="ＭＳ ゴシック" panose="020B0609070205080204" pitchFamily="49" charset="-128"/>
              </a:rPr>
              <a:t>みますか</a:t>
            </a:r>
            <a:endParaRPr lang="ja-VN" altLang="ja-VN" sz="4400" dirty="0">
              <a:solidFill>
                <a:schemeClr val="accent1">
                  <a:lumMod val="75000"/>
                </a:schemeClr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  <a:p>
            <a:pPr>
              <a:lnSpc>
                <a:spcPct val="150000"/>
              </a:lnSpc>
              <a:defRPr/>
            </a:pPr>
            <a:r>
              <a:rPr lang="vi-VN" altLang="ja-JP" sz="4400" dirty="0">
                <a:solidFill>
                  <a:schemeClr val="accent1">
                    <a:lumMod val="75000"/>
                  </a:schemeClr>
                </a:solidFill>
                <a:ea typeface="MS Mincho" panose="02020609040205080304" pitchFamily="49" charset="-128"/>
                <a:cs typeface="ＭＳ ゴシック" panose="020B0609070205080204" pitchFamily="49" charset="-128"/>
              </a:rPr>
              <a:t>…</a:t>
            </a:r>
            <a:r>
              <a:rPr lang="ja-JP" altLang="vi-VN" sz="4400">
                <a:solidFill>
                  <a:schemeClr val="accent1">
                    <a:lumMod val="75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  <a:cs typeface="ＭＳ ゴシック" panose="020B0609070205080204" pitchFamily="49" charset="-128"/>
              </a:rPr>
              <a:t>いいえ、飲みません。</a:t>
            </a:r>
            <a:endParaRPr lang="ja-JP" altLang="vi-VN" sz="4400">
              <a:solidFill>
                <a:schemeClr val="accent1">
                  <a:lumMod val="75000"/>
                </a:schemeClr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26562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9" name="コンテンツ プレースホルダー 5">
            <a:extLst>
              <a:ext uri="{FF2B5EF4-FFF2-40B4-BE49-F238E27FC236}">
                <a16:creationId xmlns:a16="http://schemas.microsoft.com/office/drawing/2014/main" id="{1336FD90-9942-8943-936B-A702FB5CDB8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569200" y="2862263"/>
            <a:ext cx="3995738" cy="3995737"/>
          </a:xfrm>
        </p:spPr>
      </p:pic>
      <p:sp>
        <p:nvSpPr>
          <p:cNvPr id="4" name="Rectangle 1">
            <a:extLst>
              <a:ext uri="{FF2B5EF4-FFF2-40B4-BE49-F238E27FC236}">
                <a16:creationId xmlns:a16="http://schemas.microsoft.com/office/drawing/2014/main" id="{ABA718A9-28C5-0642-9593-1A7634EDC5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681038"/>
            <a:ext cx="11176000" cy="1843087"/>
          </a:xfrm>
          <a:prstGeom prst="rect">
            <a:avLst/>
          </a:prstGeom>
          <a:noFill/>
          <a:ln>
            <a:noFill/>
          </a:ln>
          <a:effectLst/>
        </p:spPr>
        <p:txBody>
          <a:bodyPr anchor="ctr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ja-JP" altLang="ja-VN" sz="4000">
                <a:solidFill>
                  <a:schemeClr val="accent1">
                    <a:lumMod val="75000"/>
                  </a:schemeClr>
                </a:solidFill>
                <a:ea typeface="游明朝" panose="02020400000000000000" pitchFamily="18" charset="-128"/>
                <a:cs typeface="ＭＳ ゴシック" panose="020B0609070205080204" pitchFamily="49" charset="-128"/>
              </a:rPr>
              <a:t>月曜日</a:t>
            </a:r>
            <a:r>
              <a:rPr lang="ja-VN" altLang="ja-JP" sz="4000" dirty="0">
                <a:solidFill>
                  <a:schemeClr val="accent1">
                    <a:lumMod val="75000"/>
                  </a:schemeClr>
                </a:solidFill>
                <a:ea typeface="游明朝" panose="02020400000000000000" pitchFamily="18" charset="-128"/>
                <a:cs typeface="ＭＳ ゴシック" panose="020B0609070205080204" pitchFamily="49" charset="-128"/>
              </a:rPr>
              <a:t>(</a:t>
            </a:r>
            <a:r>
              <a:rPr lang="ja-JP" altLang="ja-VN" sz="4000">
                <a:solidFill>
                  <a:schemeClr val="accent1">
                    <a:lumMod val="75000"/>
                  </a:schemeClr>
                </a:solidFill>
                <a:ea typeface="游明朝" panose="02020400000000000000" pitchFamily="18" charset="-128"/>
                <a:cs typeface="ＭＳ ゴシック" panose="020B0609070205080204" pitchFamily="49" charset="-128"/>
              </a:rPr>
              <a:t>げつよう</a:t>
            </a:r>
            <a:r>
              <a:rPr lang="ja-JP" altLang="en-US" sz="4000">
                <a:solidFill>
                  <a:schemeClr val="accent1">
                    <a:lumMod val="75000"/>
                  </a:schemeClr>
                </a:solidFill>
                <a:ea typeface="游明朝" panose="02020400000000000000" pitchFamily="18" charset="-128"/>
                <a:cs typeface="ＭＳ ゴシック" panose="020B0609070205080204" pitchFamily="49" charset="-128"/>
              </a:rPr>
              <a:t>び</a:t>
            </a:r>
            <a:r>
              <a:rPr lang="ja-VN" altLang="ja-JP" sz="4000" dirty="0">
                <a:solidFill>
                  <a:schemeClr val="accent1">
                    <a:lumMod val="75000"/>
                  </a:schemeClr>
                </a:solidFill>
                <a:ea typeface="游明朝" panose="02020400000000000000" pitchFamily="18" charset="-128"/>
                <a:cs typeface="ＭＳ ゴシック" panose="020B0609070205080204" pitchFamily="49" charset="-128"/>
              </a:rPr>
              <a:t>)</a:t>
            </a:r>
            <a:r>
              <a:rPr lang="ja-JP" altLang="ja-VN" sz="4000">
                <a:solidFill>
                  <a:schemeClr val="accent1">
                    <a:lumMod val="75000"/>
                  </a:schemeClr>
                </a:solidFill>
                <a:ea typeface="游明朝" panose="02020400000000000000" pitchFamily="18" charset="-128"/>
                <a:cs typeface="ＭＳ ゴシック" panose="020B0609070205080204" pitchFamily="49" charset="-128"/>
              </a:rPr>
              <a:t>　何</a:t>
            </a:r>
            <a:r>
              <a:rPr lang="ja-VN" altLang="ja-JP" sz="4000" dirty="0">
                <a:solidFill>
                  <a:schemeClr val="accent1">
                    <a:lumMod val="75000"/>
                  </a:schemeClr>
                </a:solidFill>
                <a:ea typeface="游明朝" panose="02020400000000000000" pitchFamily="18" charset="-128"/>
                <a:cs typeface="ＭＳ ゴシック" panose="020B0609070205080204" pitchFamily="49" charset="-128"/>
              </a:rPr>
              <a:t>(</a:t>
            </a:r>
            <a:r>
              <a:rPr lang="ja-JP" altLang="ja-VN" sz="4000">
                <a:solidFill>
                  <a:schemeClr val="accent1">
                    <a:lumMod val="75000"/>
                  </a:schemeClr>
                </a:solidFill>
                <a:ea typeface="游明朝" panose="02020400000000000000" pitchFamily="18" charset="-128"/>
                <a:cs typeface="ＭＳ ゴシック" panose="020B0609070205080204" pitchFamily="49" charset="-128"/>
              </a:rPr>
              <a:t>なに</a:t>
            </a:r>
            <a:r>
              <a:rPr lang="ja-VN" altLang="ja-JP" sz="4000" dirty="0">
                <a:solidFill>
                  <a:schemeClr val="accent1">
                    <a:lumMod val="75000"/>
                  </a:schemeClr>
                </a:solidFill>
                <a:ea typeface="游明朝" panose="02020400000000000000" pitchFamily="18" charset="-128"/>
                <a:cs typeface="ＭＳ ゴシック" panose="020B0609070205080204" pitchFamily="49" charset="-128"/>
              </a:rPr>
              <a:t>)</a:t>
            </a:r>
            <a:r>
              <a:rPr lang="ja-JP" altLang="ja-VN" sz="4000">
                <a:solidFill>
                  <a:schemeClr val="accent1">
                    <a:lumMod val="75000"/>
                  </a:schemeClr>
                </a:solidFill>
                <a:ea typeface="游明朝" panose="02020400000000000000" pitchFamily="18" charset="-128"/>
                <a:cs typeface="ＭＳ ゴシック" panose="020B0609070205080204" pitchFamily="49" charset="-128"/>
              </a:rPr>
              <a:t>を　しますか。</a:t>
            </a:r>
            <a:endParaRPr lang="ja-VN" altLang="ja-VN" sz="4000" dirty="0">
              <a:solidFill>
                <a:schemeClr val="accent1">
                  <a:lumMod val="75000"/>
                </a:schemeClr>
              </a:solidFill>
              <a:latin typeface="+mn-lt"/>
              <a:ea typeface="+mn-ea"/>
            </a:endParaRPr>
          </a:p>
          <a:p>
            <a:pPr>
              <a:lnSpc>
                <a:spcPct val="150000"/>
              </a:lnSpc>
              <a:defRPr/>
            </a:pPr>
            <a:r>
              <a:rPr lang="vi-VN" altLang="ja-JP" sz="4000" dirty="0">
                <a:solidFill>
                  <a:schemeClr val="accent1">
                    <a:lumMod val="75000"/>
                  </a:schemeClr>
                </a:solidFill>
                <a:ea typeface="游明朝" panose="02020400000000000000" pitchFamily="18" charset="-128"/>
                <a:cs typeface="ＭＳ ゴシック" panose="020B0609070205080204" pitchFamily="49" charset="-128"/>
              </a:rPr>
              <a:t>…</a:t>
            </a:r>
            <a:r>
              <a:rPr lang="ja-JP" altLang="vi-VN" sz="4000">
                <a:solidFill>
                  <a:schemeClr val="accent1">
                    <a:lumMod val="75000"/>
                  </a:schemeClr>
                </a:solidFill>
                <a:ea typeface="游明朝" panose="02020400000000000000" pitchFamily="18" charset="-128"/>
                <a:cs typeface="ＭＳ ゴシック" panose="020B0609070205080204" pitchFamily="49" charset="-128"/>
              </a:rPr>
              <a:t>サッカーを　します。</a:t>
            </a:r>
            <a:endParaRPr lang="ja-JP" altLang="vi-VN" sz="400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97503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コンテンツ プレースホルダー 6">
            <a:extLst>
              <a:ext uri="{FF2B5EF4-FFF2-40B4-BE49-F238E27FC236}">
                <a16:creationId xmlns:a16="http://schemas.microsoft.com/office/drawing/2014/main" id="{AF25B556-EDD9-A742-9B1D-88FBE66C4AD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835400" y="4370388"/>
            <a:ext cx="3395663" cy="2263775"/>
          </a:xfrm>
        </p:spPr>
      </p:pic>
      <p:sp>
        <p:nvSpPr>
          <p:cNvPr id="4" name="Rectangle 1">
            <a:extLst>
              <a:ext uri="{FF2B5EF4-FFF2-40B4-BE49-F238E27FC236}">
                <a16:creationId xmlns:a16="http://schemas.microsoft.com/office/drawing/2014/main" id="{7138DDF7-8D86-A341-B039-6F9DFA33BB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938" y="946150"/>
            <a:ext cx="11176000" cy="1003300"/>
          </a:xfrm>
          <a:prstGeom prst="rect">
            <a:avLst/>
          </a:prstGeom>
          <a:noFill/>
          <a:ln>
            <a:noFill/>
          </a:ln>
          <a:effectLst/>
        </p:spPr>
        <p:txBody>
          <a:bodyPr anchor="ctr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ja-VN" altLang="en-US" sz="4400" dirty="0">
                <a:solidFill>
                  <a:schemeClr val="accent1">
                    <a:lumMod val="75000"/>
                  </a:schemeClr>
                </a:solidFill>
                <a:ea typeface="游明朝" panose="02020400000000000000" pitchFamily="18" charset="-128"/>
                <a:cs typeface="ＭＳ ゴシック" panose="020B0609070205080204" pitchFamily="49" charset="-128"/>
              </a:rPr>
              <a:t>毎朝　何を　食べますか</a:t>
            </a:r>
            <a:r>
              <a:rPr lang="ja-JP" altLang="vi-VN" sz="4400">
                <a:solidFill>
                  <a:schemeClr val="accent1">
                    <a:lumMod val="75000"/>
                  </a:schemeClr>
                </a:solidFill>
                <a:ea typeface="游明朝" panose="02020400000000000000" pitchFamily="18" charset="-128"/>
                <a:cs typeface="ＭＳ ゴシック" panose="020B0609070205080204" pitchFamily="49" charset="-128"/>
              </a:rPr>
              <a:t>。</a:t>
            </a:r>
            <a:endParaRPr lang="ja-JP" altLang="vi-VN" sz="440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ea typeface="+mn-ea"/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8CD86C82-FF48-7C4D-9EFC-9257D0AD1F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8138" y="2312988"/>
            <a:ext cx="11176000" cy="1001712"/>
          </a:xfrm>
          <a:prstGeom prst="rect">
            <a:avLst/>
          </a:prstGeom>
          <a:noFill/>
          <a:ln>
            <a:noFill/>
          </a:ln>
          <a:effectLst/>
        </p:spPr>
        <p:txBody>
          <a:bodyPr anchor="ctr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ja-VN" altLang="en-US" sz="4400" dirty="0">
                <a:solidFill>
                  <a:schemeClr val="accent1">
                    <a:lumMod val="75000"/>
                  </a:schemeClr>
                </a:solidFill>
                <a:ea typeface="游明朝" panose="02020400000000000000" pitchFamily="18" charset="-128"/>
                <a:cs typeface="ＭＳ ゴシック" panose="020B0609070205080204" pitchFamily="49" charset="-128"/>
              </a:rPr>
              <a:t>パンと　卵を　食べます。</a:t>
            </a:r>
            <a:endParaRPr lang="ja-JP" altLang="vi-VN" sz="440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52399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14844E9F-9070-494A-B7C4-FCD745A1E160}"/>
              </a:ext>
            </a:extLst>
          </p:cNvPr>
          <p:cNvSpPr txBox="1"/>
          <p:nvPr/>
        </p:nvSpPr>
        <p:spPr>
          <a:xfrm>
            <a:off x="747713" y="1044575"/>
            <a:ext cx="9020175" cy="45656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ja-JP" altLang="en-US" sz="3200">
                <a:solidFill>
                  <a:schemeClr val="accent1">
                    <a:lumMod val="75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　　　　　　　</a:t>
            </a:r>
            <a:r>
              <a:rPr lang="ja-JP" altLang="en-US" sz="4000" b="1">
                <a:solidFill>
                  <a:schemeClr val="accent1">
                    <a:lumMod val="75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ごはんを　たべます。　　　　　　　</a:t>
            </a:r>
            <a:br>
              <a:rPr lang="ja-JP" altLang="en-US" sz="4000" b="1">
                <a:solidFill>
                  <a:schemeClr val="accent1">
                    <a:lumMod val="75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</a:br>
            <a:r>
              <a:rPr lang="ja-JP" altLang="en-US" sz="4000" b="1">
                <a:solidFill>
                  <a:schemeClr val="accent1">
                    <a:lumMod val="75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　　　　　　　みずを　のみます。　　　　　　　</a:t>
            </a:r>
            <a:br>
              <a:rPr lang="ja-JP" altLang="en-US" sz="4000" b="1">
                <a:solidFill>
                  <a:schemeClr val="accent1">
                    <a:lumMod val="75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</a:br>
            <a:r>
              <a:rPr lang="ja-JP" altLang="en-US" sz="4000" b="1">
                <a:solidFill>
                  <a:schemeClr val="accent1">
                    <a:lumMod val="75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　　　　　　　ほんを　よみます。　　　　　　</a:t>
            </a:r>
            <a:br>
              <a:rPr lang="ja-JP" altLang="en-US" sz="4000" b="1">
                <a:solidFill>
                  <a:schemeClr val="accent1">
                    <a:lumMod val="75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</a:br>
            <a:r>
              <a:rPr lang="ja-JP" altLang="en-US" sz="4000" b="1">
                <a:solidFill>
                  <a:schemeClr val="accent1">
                    <a:lumMod val="75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　　　　　　テレビを　みます。　　　　　</a:t>
            </a:r>
            <a:br>
              <a:rPr lang="ja-JP" altLang="en-US" sz="4000" b="1">
                <a:solidFill>
                  <a:schemeClr val="accent1">
                    <a:lumMod val="75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</a:br>
            <a:r>
              <a:rPr lang="ja-JP" altLang="en-US" sz="4000" b="1">
                <a:solidFill>
                  <a:schemeClr val="accent1">
                    <a:lumMod val="75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　　　　　おんがくを　ききます。　　　　　　</a:t>
            </a:r>
            <a:endParaRPr lang="ja-VN" altLang="en-US" sz="4000" b="1" dirty="0">
              <a:solidFill>
                <a:schemeClr val="accent1">
                  <a:lumMod val="75000"/>
                </a:schemeClr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055872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タイトル 1">
            <a:extLst>
              <a:ext uri="{FF2B5EF4-FFF2-40B4-BE49-F238E27FC236}">
                <a16:creationId xmlns:a16="http://schemas.microsoft.com/office/drawing/2014/main" id="{80D100E9-AC8D-034D-8A9D-023111B4516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kumimoji="1" lang="ja-VN" altLang="en-US"/>
          </a:p>
        </p:txBody>
      </p:sp>
      <p:sp>
        <p:nvSpPr>
          <p:cNvPr id="29698" name="コンテンツ プレースホルダー 2">
            <a:extLst>
              <a:ext uri="{FF2B5EF4-FFF2-40B4-BE49-F238E27FC236}">
                <a16:creationId xmlns:a16="http://schemas.microsoft.com/office/drawing/2014/main" id="{FCBF70B0-9D3B-634F-8B46-DF7AF44473E1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kumimoji="1" lang="ja-VN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F96F71D5-B000-5E49-BC5A-E8AD300C820A}"/>
              </a:ext>
            </a:extLst>
          </p:cNvPr>
          <p:cNvSpPr txBox="1"/>
          <p:nvPr/>
        </p:nvSpPr>
        <p:spPr>
          <a:xfrm>
            <a:off x="1268413" y="1208088"/>
            <a:ext cx="8872537" cy="41529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ja-JP" altLang="en-US">
                <a:solidFill>
                  <a:schemeClr val="accent1">
                    <a:lumMod val="75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　　　　　　　　　　　　</a:t>
            </a:r>
            <a:r>
              <a:rPr lang="ja-JP" altLang="en-US" sz="3600" b="1">
                <a:solidFill>
                  <a:schemeClr val="accent1">
                    <a:lumMod val="75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かばんを　かいます。　　　　　　　</a:t>
            </a:r>
            <a:br>
              <a:rPr lang="ja-JP" altLang="en-US" sz="3600" b="1">
                <a:solidFill>
                  <a:schemeClr val="accent1">
                    <a:lumMod val="75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</a:br>
            <a:r>
              <a:rPr lang="ja-JP" altLang="en-US" sz="3600" b="1">
                <a:solidFill>
                  <a:schemeClr val="accent1">
                    <a:lumMod val="75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　　　　　サッカーを　します。　　　　　</a:t>
            </a:r>
            <a:br>
              <a:rPr lang="ja-JP" altLang="en-US" sz="3600" b="1">
                <a:solidFill>
                  <a:schemeClr val="accent1">
                    <a:lumMod val="75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</a:br>
            <a:r>
              <a:rPr lang="ja-JP" altLang="en-US" sz="3600" b="1">
                <a:solidFill>
                  <a:schemeClr val="accent1">
                    <a:lumMod val="75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　　　　　しゃしんを　とります。　　　　　　　　　</a:t>
            </a:r>
            <a:br>
              <a:rPr lang="ja-JP" altLang="en-US" sz="3600" b="1">
                <a:solidFill>
                  <a:schemeClr val="accent1">
                    <a:lumMod val="75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</a:br>
            <a:r>
              <a:rPr lang="ja-JP" altLang="en-US" sz="3600" b="1">
                <a:solidFill>
                  <a:schemeClr val="accent1">
                    <a:lumMod val="75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　　　　　　たばこを　すいます。 </a:t>
            </a:r>
            <a:br>
              <a:rPr lang="ja-JP" altLang="en-US" sz="3600" b="1">
                <a:solidFill>
                  <a:schemeClr val="accent1">
                    <a:lumMod val="75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</a:br>
            <a:r>
              <a:rPr lang="ja-JP" altLang="en-US" sz="3600" b="1">
                <a:solidFill>
                  <a:schemeClr val="accent1">
                    <a:lumMod val="75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　　　　　ともだちに　あいます。</a:t>
            </a:r>
            <a:endParaRPr lang="ja-VN" altLang="en-US" sz="3600" b="1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06296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7" name="コンテンツ プレースホルダー 6">
            <a:extLst>
              <a:ext uri="{FF2B5EF4-FFF2-40B4-BE49-F238E27FC236}">
                <a16:creationId xmlns:a16="http://schemas.microsoft.com/office/drawing/2014/main" id="{88DE0261-0014-AF40-8BD4-3866FEBF44A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958263" y="3624263"/>
            <a:ext cx="3233737" cy="3233737"/>
          </a:xfrm>
        </p:spPr>
      </p:pic>
      <p:sp>
        <p:nvSpPr>
          <p:cNvPr id="4" name="Rectangle 1">
            <a:extLst>
              <a:ext uri="{FF2B5EF4-FFF2-40B4-BE49-F238E27FC236}">
                <a16:creationId xmlns:a16="http://schemas.microsoft.com/office/drawing/2014/main" id="{B1E1FE75-1150-3743-ABDF-0836F7D8FB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938" y="946150"/>
            <a:ext cx="11176000" cy="1003300"/>
          </a:xfrm>
          <a:prstGeom prst="rect">
            <a:avLst/>
          </a:prstGeom>
          <a:noFill/>
          <a:ln>
            <a:noFill/>
          </a:ln>
          <a:effectLst/>
        </p:spPr>
        <p:txBody>
          <a:bodyPr anchor="ctr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ja-VN" altLang="en-US" sz="4400" b="1" dirty="0">
                <a:solidFill>
                  <a:schemeClr val="accent1">
                    <a:lumMod val="75000"/>
                  </a:schemeClr>
                </a:solidFill>
                <a:ea typeface="游明朝" panose="02020400000000000000" pitchFamily="18" charset="-128"/>
                <a:cs typeface="ＭＳ ゴシック" panose="020B0609070205080204" pitchFamily="49" charset="-128"/>
              </a:rPr>
              <a:t>けさ　なにを　食べますか。　</a:t>
            </a:r>
            <a:endParaRPr lang="ja-JP" altLang="vi-VN" sz="4400" b="1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ea typeface="+mn-ea"/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01A24E8C-50B5-D44A-92CC-0192A1707D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1400" y="2465388"/>
            <a:ext cx="10380663" cy="1003300"/>
          </a:xfrm>
          <a:prstGeom prst="rect">
            <a:avLst/>
          </a:prstGeom>
          <a:noFill/>
          <a:ln>
            <a:noFill/>
          </a:ln>
          <a:effectLst/>
        </p:spPr>
        <p:txBody>
          <a:bodyPr anchor="ctr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ja-VN" altLang="en-US" sz="4400" b="1" dirty="0">
                <a:solidFill>
                  <a:schemeClr val="accent1">
                    <a:lumMod val="75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なにも　食べませんでした</a:t>
            </a:r>
            <a:r>
              <a:rPr lang="ja-VN" altLang="en-US" sz="44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+mn-ea"/>
              </a:rPr>
              <a:t>。</a:t>
            </a:r>
            <a:endParaRPr lang="ja-JP" altLang="vi-VN" sz="4400" b="1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07913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A7FEDF9-18E8-244D-9954-73AFEC482392}"/>
              </a:ext>
            </a:extLst>
          </p:cNvPr>
          <p:cNvSpPr>
            <a:spLocks noGrp="1"/>
          </p:cNvSpPr>
          <p:nvPr>
            <p:ph type="title"/>
          </p:nvPr>
        </p:nvSpPr>
        <p:spPr/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vi-VN" altLang="ja-VN" sz="5400" b="1" dirty="0">
                <a:solidFill>
                  <a:srgbClr val="00B050"/>
                </a:solidFill>
                <a:latin typeface="游明朝" panose="02020400000000000000" pitchFamily="18" charset="-128"/>
                <a:ea typeface="ＭＳ 明朝" panose="02020609040205080304" pitchFamily="49" charset="-128"/>
                <a:cs typeface="Times New Roman" panose="02020603050405020304" pitchFamily="18" charset="0"/>
              </a:rPr>
              <a:t>2. </a:t>
            </a:r>
            <a:r>
              <a:rPr lang="ja-JP" altLang="ja-VN" sz="5400" b="1">
                <a:solidFill>
                  <a:srgbClr val="00B050"/>
                </a:solidFill>
                <a:latin typeface="Times New Roman" panose="02020603050405020304" pitchFamily="18" charset="0"/>
                <a:ea typeface="游明朝" panose="02020400000000000000" pitchFamily="18" charset="-128"/>
                <a:cs typeface="Times New Roman" panose="02020603050405020304" pitchFamily="18" charset="0"/>
              </a:rPr>
              <a:t>　</a:t>
            </a:r>
            <a:r>
              <a:rPr lang="vi-VN" altLang="ja-VN" sz="5400" b="1" dirty="0">
                <a:solidFill>
                  <a:srgbClr val="00B050"/>
                </a:solidFill>
                <a:latin typeface="游明朝" panose="02020400000000000000" pitchFamily="18" charset="-128"/>
                <a:ea typeface="ＭＳ 明朝" panose="02020609040205080304" pitchFamily="49" charset="-128"/>
                <a:cs typeface="Times New Roman" panose="02020603050405020304" pitchFamily="18" charset="0"/>
              </a:rPr>
              <a:t>N</a:t>
            </a:r>
            <a:r>
              <a:rPr lang="zh-CN" altLang="ja-VN" sz="5400" b="1" baseline="-25000" dirty="0">
                <a:solidFill>
                  <a:srgbClr val="00B050"/>
                </a:solidFill>
                <a:latin typeface="Times New Roman" panose="02020603050405020304" pitchFamily="18" charset="0"/>
                <a:ea typeface="游明朝" panose="02020400000000000000" pitchFamily="18" charset="-128"/>
                <a:cs typeface="Times New Roman" panose="02020603050405020304" pitchFamily="18" charset="0"/>
              </a:rPr>
              <a:t>１</a:t>
            </a:r>
            <a:r>
              <a:rPr lang="zh-CN" altLang="ja-VN" sz="5400" b="1" dirty="0">
                <a:solidFill>
                  <a:srgbClr val="00B050"/>
                </a:solidFill>
                <a:latin typeface="Times New Roman" panose="02020603050405020304" pitchFamily="18" charset="0"/>
                <a:ea typeface="游明朝" panose="02020400000000000000" pitchFamily="18" charset="-128"/>
                <a:cs typeface="Times New Roman" panose="02020603050405020304" pitchFamily="18" charset="0"/>
              </a:rPr>
              <a:t> で　</a:t>
            </a:r>
            <a:r>
              <a:rPr lang="vi-VN" altLang="ja-VN" sz="5400" b="1" dirty="0">
                <a:solidFill>
                  <a:srgbClr val="00B050"/>
                </a:solidFill>
                <a:latin typeface="游明朝" panose="02020400000000000000" pitchFamily="18" charset="-128"/>
                <a:ea typeface="ＭＳ 明朝" panose="02020609040205080304" pitchFamily="49" charset="-128"/>
                <a:cs typeface="Times New Roman" panose="02020603050405020304" pitchFamily="18" charset="0"/>
              </a:rPr>
              <a:t>N </a:t>
            </a:r>
            <a:r>
              <a:rPr lang="vi-VN" altLang="ja-VN" sz="5400" b="1" baseline="-25000" dirty="0">
                <a:solidFill>
                  <a:srgbClr val="00B050"/>
                </a:solidFill>
                <a:latin typeface="游明朝" panose="02020400000000000000" pitchFamily="18" charset="-128"/>
                <a:ea typeface="ＭＳ 明朝" panose="02020609040205080304" pitchFamily="49" charset="-128"/>
                <a:cs typeface="Times New Roman" panose="02020603050405020304" pitchFamily="18" charset="0"/>
              </a:rPr>
              <a:t>2</a:t>
            </a:r>
            <a:r>
              <a:rPr lang="zh-CN" altLang="ja-VN" sz="5400" b="1" dirty="0">
                <a:solidFill>
                  <a:srgbClr val="00B050"/>
                </a:solidFill>
                <a:latin typeface="Times New Roman" panose="02020603050405020304" pitchFamily="18" charset="0"/>
                <a:ea typeface="游明朝" panose="02020400000000000000" pitchFamily="18" charset="-128"/>
                <a:cs typeface="Times New Roman" panose="02020603050405020304" pitchFamily="18" charset="0"/>
              </a:rPr>
              <a:t>　を　</a:t>
            </a:r>
            <a:r>
              <a:rPr lang="vi-VN" altLang="ja-VN" sz="5400" b="1" dirty="0">
                <a:solidFill>
                  <a:srgbClr val="00B050"/>
                </a:solidFill>
                <a:latin typeface="游明朝" panose="02020400000000000000" pitchFamily="18" charset="-128"/>
                <a:ea typeface="ＭＳ 明朝" panose="02020609040205080304" pitchFamily="49" charset="-128"/>
                <a:cs typeface="Times New Roman" panose="02020603050405020304" pitchFamily="18" charset="0"/>
              </a:rPr>
              <a:t>V </a:t>
            </a:r>
            <a:r>
              <a:rPr lang="zh-CN" altLang="ja-VN" sz="5400" b="1" dirty="0">
                <a:solidFill>
                  <a:srgbClr val="00B050"/>
                </a:solidFill>
                <a:latin typeface="Times New Roman" panose="02020603050405020304" pitchFamily="18" charset="0"/>
                <a:ea typeface="游明朝" panose="02020400000000000000" pitchFamily="18" charset="-128"/>
                <a:cs typeface="Times New Roman" panose="02020603050405020304" pitchFamily="18" charset="0"/>
              </a:rPr>
              <a:t>。</a:t>
            </a:r>
            <a:endParaRPr kumimoji="1" lang="ja-VN" altLang="en-US" sz="5400" b="1" dirty="0">
              <a:solidFill>
                <a:srgbClr val="00B050"/>
              </a:solidFill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5836FCE-82C1-3C43-9C12-C2D28226B6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71738"/>
            <a:ext cx="10515600" cy="3705225"/>
          </a:xfrm>
        </p:spPr>
        <p:txBody>
          <a:bodyPr rtlCol="0">
            <a:normAutofit/>
          </a:bodyPr>
          <a:lstStyle/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vi-VN" altLang="ja-VN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Khi để hỏi ai đó làm gì ở đâu, người ta sử dụng từ để hỏi </a:t>
            </a:r>
            <a:r>
              <a:rPr lang="ja-JP" altLang="en-US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どこ</a:t>
            </a:r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altLang="ja-JP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vi-VN" altLang="ja-VN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N1: Danh từ chỉ địa điểm diễn ra hành động</a:t>
            </a:r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vi-VN" altLang="ja-VN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N2: Danh từ chỉ đối tượng tác động của hành động</a:t>
            </a:r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vi-VN" altLang="ja-VN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ja-JP" altLang="en-US">
                <a:solidFill>
                  <a:srgbClr val="FF0000"/>
                </a:solidFill>
                <a:latin typeface="HGMinchoE" panose="02020909000000000000" pitchFamily="49" charset="-128"/>
                <a:ea typeface="HGMinchoE" panose="02020909000000000000" pitchFamily="49" charset="-128"/>
                <a:cs typeface="Times New Roman" panose="02020603050405020304" pitchFamily="18" charset="0"/>
              </a:rPr>
              <a:t>で</a:t>
            </a:r>
            <a:r>
              <a:rPr lang="en-US" altLang="ja-JP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vi-VN" altLang="ja-VN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Trợ từ chỉ địa điểm diễn ra hành động</a:t>
            </a:r>
            <a:br>
              <a:rPr lang="vi-VN" altLang="ja-VN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kumimoji="1" lang="ja-VN" altLang="en-US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24032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1" name="コンテンツ プレースホルダー 4">
            <a:extLst>
              <a:ext uri="{FF2B5EF4-FFF2-40B4-BE49-F238E27FC236}">
                <a16:creationId xmlns:a16="http://schemas.microsoft.com/office/drawing/2014/main" id="{3AB47A1C-8B9E-D848-AA06-95E5D8C1473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169863" y="1897063"/>
            <a:ext cx="6418263" cy="6416675"/>
          </a:xfrm>
        </p:spPr>
      </p:pic>
      <p:pic>
        <p:nvPicPr>
          <p:cNvPr id="5122" name="図 6">
            <a:extLst>
              <a:ext uri="{FF2B5EF4-FFF2-40B4-BE49-F238E27FC236}">
                <a16:creationId xmlns:a16="http://schemas.microsoft.com/office/drawing/2014/main" id="{BD840AA1-E03C-E649-9B1B-BC4FC00EE6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9738" y="3182938"/>
            <a:ext cx="2854325" cy="364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1">
            <a:extLst>
              <a:ext uri="{FF2B5EF4-FFF2-40B4-BE49-F238E27FC236}">
                <a16:creationId xmlns:a16="http://schemas.microsoft.com/office/drawing/2014/main" id="{5A4607CA-487F-9547-84BE-1D9F61B74A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938" y="946150"/>
            <a:ext cx="11176000" cy="1003300"/>
          </a:xfrm>
          <a:prstGeom prst="rect">
            <a:avLst/>
          </a:prstGeom>
          <a:noFill/>
          <a:ln>
            <a:noFill/>
          </a:ln>
          <a:effectLst/>
        </p:spPr>
        <p:txBody>
          <a:bodyPr anchor="ctr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ja-VN" altLang="en-US" sz="4400" b="1" dirty="0">
                <a:solidFill>
                  <a:schemeClr val="accent1">
                    <a:lumMod val="75000"/>
                  </a:schemeClr>
                </a:solidFill>
                <a:ea typeface="游明朝" panose="02020400000000000000" pitchFamily="18" charset="-128"/>
                <a:cs typeface="ＭＳ ゴシック" panose="020B0609070205080204" pitchFamily="49" charset="-128"/>
              </a:rPr>
              <a:t>えきで　しんぶんを　かいます。</a:t>
            </a:r>
            <a:endParaRPr lang="ja-JP" altLang="vi-VN" sz="4400" b="1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294736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タイトル 1">
            <a:extLst>
              <a:ext uri="{FF2B5EF4-FFF2-40B4-BE49-F238E27FC236}">
                <a16:creationId xmlns:a16="http://schemas.microsoft.com/office/drawing/2014/main" id="{32F1B6EF-2D69-2845-8F8B-4EE03F40EF7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kumimoji="1" lang="ja-VN" altLang="en-US"/>
          </a:p>
        </p:txBody>
      </p:sp>
      <p:pic>
        <p:nvPicPr>
          <p:cNvPr id="6146" name="コンテンツ プレースホルダー 4">
            <a:extLst>
              <a:ext uri="{FF2B5EF4-FFF2-40B4-BE49-F238E27FC236}">
                <a16:creationId xmlns:a16="http://schemas.microsoft.com/office/drawing/2014/main" id="{52AA5763-1008-A149-BF7B-F526161A692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91" t="11060" r="13503" b="13646"/>
          <a:stretch>
            <a:fillRect/>
          </a:stretch>
        </p:blipFill>
        <p:spPr>
          <a:xfrm>
            <a:off x="0" y="3236913"/>
            <a:ext cx="4640263" cy="3621087"/>
          </a:xfrm>
        </p:spPr>
      </p:pic>
      <p:sp>
        <p:nvSpPr>
          <p:cNvPr id="6147" name="テキスト ボックス 6">
            <a:extLst>
              <a:ext uri="{FF2B5EF4-FFF2-40B4-BE49-F238E27FC236}">
                <a16:creationId xmlns:a16="http://schemas.microsoft.com/office/drawing/2014/main" id="{8902C50F-76EA-8D42-A501-77EEFD39FD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2528888"/>
            <a:ext cx="3268663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游ゴシック" panose="020B0400000000000000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游ゴシック" panose="020B0400000000000000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游ゴシック" panose="020B0400000000000000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游ゴシック" panose="020B0400000000000000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游ゴシック" panose="020B0400000000000000" pitchFamily="34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游ゴシック" panose="020B0400000000000000" pitchFamily="34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游ゴシック" panose="020B0400000000000000" pitchFamily="34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游ゴシック" panose="020B0400000000000000" pitchFamily="34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游ゴシック" panose="020B0400000000000000" pitchFamily="34" charset="-128"/>
              </a:defRPr>
            </a:lvl9pPr>
          </a:lstStyle>
          <a:p>
            <a:pPr algn="ctr" eaLnBrk="1" hangingPunct="1"/>
            <a:r>
              <a:rPr lang="ja-VN" altLang="en-US" sz="4000" b="1">
                <a:solidFill>
                  <a:srgbClr val="FF0000"/>
                </a:solidFill>
                <a:ea typeface="游明朝" panose="02020400000000000000" pitchFamily="18" charset="-128"/>
              </a:rPr>
              <a:t>店：みせ</a:t>
            </a:r>
            <a:endParaRPr lang="ja-VN" altLang="en-US" sz="4000">
              <a:solidFill>
                <a:srgbClr val="FF0000"/>
              </a:solidFill>
            </a:endParaRP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1399D0A8-E7C6-3240-9FEC-BAF82738A6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938" y="946150"/>
            <a:ext cx="11176000" cy="1003300"/>
          </a:xfrm>
          <a:prstGeom prst="rect">
            <a:avLst/>
          </a:prstGeom>
          <a:noFill/>
          <a:ln>
            <a:noFill/>
          </a:ln>
          <a:effectLst/>
        </p:spPr>
        <p:txBody>
          <a:bodyPr anchor="ctr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ja-VN" altLang="en-US" sz="4400" b="1" dirty="0">
                <a:solidFill>
                  <a:schemeClr val="accent1">
                    <a:lumMod val="75000"/>
                  </a:schemeClr>
                </a:solidFill>
                <a:ea typeface="游明朝" panose="02020400000000000000" pitchFamily="18" charset="-128"/>
                <a:cs typeface="ＭＳ ゴシック" panose="020B0609070205080204" pitchFamily="49" charset="-128"/>
              </a:rPr>
              <a:t>みせで　かばんを　かいます。</a:t>
            </a:r>
            <a:endParaRPr lang="ja-JP" altLang="vi-VN" sz="4400" b="1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ea typeface="+mn-ea"/>
            </a:endParaRPr>
          </a:p>
        </p:txBody>
      </p:sp>
      <p:pic>
        <p:nvPicPr>
          <p:cNvPr id="6149" name="図 9">
            <a:extLst>
              <a:ext uri="{FF2B5EF4-FFF2-40B4-BE49-F238E27FC236}">
                <a16:creationId xmlns:a16="http://schemas.microsoft.com/office/drawing/2014/main" id="{A28FE659-2E4D-8D4C-867F-CD3C37AEEC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1063" y="2582863"/>
            <a:ext cx="4275137" cy="4275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76886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0127954-68BC-714F-B848-B5DC24A9CD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VN" altLang="en-US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6A0B5E44-135D-0047-AF78-168A7F7736BE}"/>
              </a:ext>
            </a:extLst>
          </p:cNvPr>
          <p:cNvSpPr txBox="1"/>
          <p:nvPr/>
        </p:nvSpPr>
        <p:spPr>
          <a:xfrm>
            <a:off x="2234195" y="5478891"/>
            <a:ext cx="10086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VN" altLang="en-US" sz="3200" b="1" dirty="0">
                <a:solidFill>
                  <a:srgbClr val="FF0000"/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いん</a:t>
            </a:r>
            <a:endParaRPr kumimoji="1" lang="ja-VN" altLang="en-US" b="1" dirty="0">
              <a:solidFill>
                <a:srgbClr val="FF0000"/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1B984D79-0F4E-F34A-A8F8-33E0E13EB506}"/>
              </a:ext>
            </a:extLst>
          </p:cNvPr>
          <p:cNvSpPr txBox="1"/>
          <p:nvPr/>
        </p:nvSpPr>
        <p:spPr>
          <a:xfrm>
            <a:off x="6096000" y="1690688"/>
            <a:ext cx="38924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VN" altLang="en-US" sz="3200" b="1" dirty="0">
                <a:solidFill>
                  <a:schemeClr val="accent1">
                    <a:lumMod val="75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飲みます：</a:t>
            </a:r>
            <a:r>
              <a:rPr kumimoji="1" lang="ja-VN" altLang="en-US" sz="3200" b="1" dirty="0">
                <a:solidFill>
                  <a:srgbClr val="FF0000"/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の</a:t>
            </a:r>
            <a:r>
              <a:rPr kumimoji="1" lang="ja-VN" altLang="en-US" sz="3200" b="1" dirty="0">
                <a:solidFill>
                  <a:schemeClr val="accent1">
                    <a:lumMod val="75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みます</a:t>
            </a:r>
            <a:endParaRPr kumimoji="1" lang="ja-VN" altLang="en-US" b="1" dirty="0">
              <a:solidFill>
                <a:schemeClr val="accent1">
                  <a:lumMod val="75000"/>
                </a:schemeClr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C216ADF2-C63A-EE49-A197-97F8283D4A1A}"/>
              </a:ext>
            </a:extLst>
          </p:cNvPr>
          <p:cNvSpPr txBox="1"/>
          <p:nvPr/>
        </p:nvSpPr>
        <p:spPr>
          <a:xfrm>
            <a:off x="6096000" y="2550423"/>
            <a:ext cx="34804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VN" altLang="en-US" sz="3200" b="1" dirty="0">
                <a:solidFill>
                  <a:schemeClr val="accent1">
                    <a:lumMod val="75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飲み物：のみもの</a:t>
            </a:r>
            <a:endParaRPr kumimoji="1" lang="ja-VN" altLang="en-US" b="1" dirty="0">
              <a:solidFill>
                <a:schemeClr val="accent1">
                  <a:lumMod val="75000"/>
                </a:schemeClr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9BE55462-6F16-CF47-9423-1EA2A827A2BE}"/>
              </a:ext>
            </a:extLst>
          </p:cNvPr>
          <p:cNvSpPr txBox="1"/>
          <p:nvPr/>
        </p:nvSpPr>
        <p:spPr>
          <a:xfrm>
            <a:off x="6096000" y="3410158"/>
            <a:ext cx="30684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VN" altLang="en-US" sz="3200" b="1" dirty="0">
                <a:solidFill>
                  <a:schemeClr val="accent1">
                    <a:lumMod val="75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飲み屋：のみや</a:t>
            </a:r>
            <a:endParaRPr kumimoji="1" lang="ja-VN" altLang="en-US" b="1" dirty="0">
              <a:solidFill>
                <a:schemeClr val="accent1">
                  <a:lumMod val="75000"/>
                </a:schemeClr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9407758E-126C-BB46-9E18-E1422EF4250E}"/>
              </a:ext>
            </a:extLst>
          </p:cNvPr>
          <p:cNvSpPr txBox="1"/>
          <p:nvPr/>
        </p:nvSpPr>
        <p:spPr>
          <a:xfrm>
            <a:off x="6096015" y="4269893"/>
            <a:ext cx="38924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VN" altLang="en-US" sz="3200" b="1" dirty="0">
                <a:solidFill>
                  <a:schemeClr val="accent1">
                    <a:lumMod val="75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飲み薬：のみくすり</a:t>
            </a:r>
            <a:endParaRPr kumimoji="1" lang="ja-VN" altLang="en-US" b="1" dirty="0">
              <a:solidFill>
                <a:schemeClr val="accent1">
                  <a:lumMod val="75000"/>
                </a:schemeClr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pic>
        <p:nvPicPr>
          <p:cNvPr id="13" name="コンテンツ プレースホルダー 12">
            <a:extLst>
              <a:ext uri="{FF2B5EF4-FFF2-40B4-BE49-F238E27FC236}">
                <a16:creationId xmlns:a16="http://schemas.microsoft.com/office/drawing/2014/main" id="{177A428A-4A09-DF4D-AA92-EE65D9EF9B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1305" y="240139"/>
            <a:ext cx="4373204" cy="4351338"/>
          </a:xfrm>
        </p:spPr>
      </p:pic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0C4D749A-77C6-B44A-87E4-D8D7DDB85A0A}"/>
              </a:ext>
            </a:extLst>
          </p:cNvPr>
          <p:cNvSpPr/>
          <p:nvPr/>
        </p:nvSpPr>
        <p:spPr>
          <a:xfrm>
            <a:off x="331305" y="5294225"/>
            <a:ext cx="1124026" cy="76944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vi-VN" altLang="ja-JP" sz="4400" b="1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ẨM</a:t>
            </a:r>
            <a:endParaRPr lang="ja-JP" altLang="en-US" sz="4400" b="1" cap="none" spc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59117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タイトル 1">
            <a:extLst>
              <a:ext uri="{FF2B5EF4-FFF2-40B4-BE49-F238E27FC236}">
                <a16:creationId xmlns:a16="http://schemas.microsoft.com/office/drawing/2014/main" id="{28C0ED1C-72F5-084F-B822-B5FE5D67795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kumimoji="1" lang="ja-VN" altLang="en-US"/>
          </a:p>
        </p:txBody>
      </p:sp>
      <p:pic>
        <p:nvPicPr>
          <p:cNvPr id="7170" name="コンテンツ プレースホルダー 5">
            <a:extLst>
              <a:ext uri="{FF2B5EF4-FFF2-40B4-BE49-F238E27FC236}">
                <a16:creationId xmlns:a16="http://schemas.microsoft.com/office/drawing/2014/main" id="{8EDDDF5C-0F92-2746-8D9C-BF7CA4D6EE1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31763" y="2105025"/>
            <a:ext cx="6726237" cy="4518025"/>
          </a:xfrm>
        </p:spPr>
      </p:pic>
      <p:sp>
        <p:nvSpPr>
          <p:cNvPr id="4" name="Rectangle 1">
            <a:extLst>
              <a:ext uri="{FF2B5EF4-FFF2-40B4-BE49-F238E27FC236}">
                <a16:creationId xmlns:a16="http://schemas.microsoft.com/office/drawing/2014/main" id="{C16504CC-EAD6-5343-9921-1B6FE2DC92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938" y="946150"/>
            <a:ext cx="11176000" cy="1003300"/>
          </a:xfrm>
          <a:prstGeom prst="rect">
            <a:avLst/>
          </a:prstGeom>
          <a:noFill/>
          <a:ln>
            <a:noFill/>
          </a:ln>
          <a:effectLst/>
        </p:spPr>
        <p:txBody>
          <a:bodyPr anchor="ctr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ja-VN" altLang="en-US" sz="4400" b="1" dirty="0">
                <a:solidFill>
                  <a:schemeClr val="accent1">
                    <a:lumMod val="75000"/>
                  </a:schemeClr>
                </a:solidFill>
                <a:ea typeface="游明朝" panose="02020400000000000000" pitchFamily="18" charset="-128"/>
                <a:cs typeface="ＭＳ ゴシック" panose="020B0609070205080204" pitchFamily="49" charset="-128"/>
              </a:rPr>
              <a:t>にわで　しゃしんを　とります。</a:t>
            </a:r>
            <a:endParaRPr lang="ja-JP" altLang="vi-VN" sz="4400" b="1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ea typeface="+mn-ea"/>
            </a:endParaRPr>
          </a:p>
        </p:txBody>
      </p:sp>
      <p:pic>
        <p:nvPicPr>
          <p:cNvPr id="7172" name="図 7">
            <a:extLst>
              <a:ext uri="{FF2B5EF4-FFF2-40B4-BE49-F238E27FC236}">
                <a16:creationId xmlns:a16="http://schemas.microsoft.com/office/drawing/2014/main" id="{3922A7FE-D8F5-214C-A6F6-F2A6429E0C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7625" y="3043238"/>
            <a:ext cx="2416175" cy="3732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54610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タイトル 1">
            <a:extLst>
              <a:ext uri="{FF2B5EF4-FFF2-40B4-BE49-F238E27FC236}">
                <a16:creationId xmlns:a16="http://schemas.microsoft.com/office/drawing/2014/main" id="{DAE5DE10-47A7-B945-9427-BB9BA478215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7600" y="1914525"/>
            <a:ext cx="2260600" cy="1003300"/>
          </a:xfrm>
        </p:spPr>
        <p:txBody>
          <a:bodyPr/>
          <a:lstStyle/>
          <a:p>
            <a:pPr algn="ctr"/>
            <a:r>
              <a:rPr kumimoji="1" lang="ja-VN" altLang="en-US" sz="5400">
                <a:solidFill>
                  <a:srgbClr val="00B050"/>
                </a:solidFill>
                <a:latin typeface="ＭＳ 明朝" panose="02020609040205080304" pitchFamily="49" charset="-128"/>
                <a:ea typeface="ＭＳ 明朝" panose="02020609040205080304" pitchFamily="49" charset="-128"/>
              </a:rPr>
              <a:t>食堂</a:t>
            </a:r>
          </a:p>
        </p:txBody>
      </p:sp>
      <p:pic>
        <p:nvPicPr>
          <p:cNvPr id="8194" name="コンテンツ プレースホルダー 4">
            <a:extLst>
              <a:ext uri="{FF2B5EF4-FFF2-40B4-BE49-F238E27FC236}">
                <a16:creationId xmlns:a16="http://schemas.microsoft.com/office/drawing/2014/main" id="{F4FCAA2E-07C7-2142-B214-93ECEC1DA90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30200" y="2822575"/>
            <a:ext cx="4224338" cy="4035425"/>
          </a:xfrm>
        </p:spPr>
      </p:pic>
      <p:sp>
        <p:nvSpPr>
          <p:cNvPr id="6" name="Rectangle 1">
            <a:extLst>
              <a:ext uri="{FF2B5EF4-FFF2-40B4-BE49-F238E27FC236}">
                <a16:creationId xmlns:a16="http://schemas.microsoft.com/office/drawing/2014/main" id="{7329C692-C288-A14B-969A-23B60BBB26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0263" y="458788"/>
            <a:ext cx="11176000" cy="1003300"/>
          </a:xfrm>
          <a:prstGeom prst="rect">
            <a:avLst/>
          </a:prstGeom>
          <a:noFill/>
          <a:ln>
            <a:noFill/>
          </a:ln>
          <a:effectLst/>
        </p:spPr>
        <p:txBody>
          <a:bodyPr anchor="ctr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ja-VN" altLang="en-US" sz="4400" b="1" dirty="0">
                <a:solidFill>
                  <a:schemeClr val="accent1">
                    <a:lumMod val="75000"/>
                  </a:schemeClr>
                </a:solidFill>
                <a:ea typeface="游明朝" panose="02020400000000000000" pitchFamily="18" charset="-128"/>
                <a:cs typeface="ＭＳ ゴシック" panose="020B0609070205080204" pitchFamily="49" charset="-128"/>
              </a:rPr>
              <a:t>しょくどうで　ごはんを　たべます。</a:t>
            </a:r>
            <a:endParaRPr lang="ja-JP" altLang="vi-VN" sz="4400" b="1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39885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7" name="コンテンツ プレースホルダー 5">
            <a:extLst>
              <a:ext uri="{FF2B5EF4-FFF2-40B4-BE49-F238E27FC236}">
                <a16:creationId xmlns:a16="http://schemas.microsoft.com/office/drawing/2014/main" id="{D4615F18-7147-5347-86B6-53A67E3DCD5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569200" y="3429000"/>
            <a:ext cx="3676650" cy="3189288"/>
          </a:xfrm>
        </p:spPr>
      </p:pic>
      <p:sp>
        <p:nvSpPr>
          <p:cNvPr id="4" name="Rectangle 1">
            <a:extLst>
              <a:ext uri="{FF2B5EF4-FFF2-40B4-BE49-F238E27FC236}">
                <a16:creationId xmlns:a16="http://schemas.microsoft.com/office/drawing/2014/main" id="{05FEF553-9350-D645-B493-F45759224C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1200" y="823913"/>
            <a:ext cx="11176000" cy="1001712"/>
          </a:xfrm>
          <a:prstGeom prst="rect">
            <a:avLst/>
          </a:prstGeom>
          <a:noFill/>
          <a:ln>
            <a:noFill/>
          </a:ln>
          <a:effectLst/>
        </p:spPr>
        <p:txBody>
          <a:bodyPr anchor="ctr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ja-VN" altLang="en-US" sz="4400" b="1" dirty="0">
                <a:solidFill>
                  <a:schemeClr val="accent1">
                    <a:lumMod val="75000"/>
                  </a:schemeClr>
                </a:solidFill>
                <a:ea typeface="游明朝" panose="02020400000000000000" pitchFamily="18" charset="-128"/>
                <a:cs typeface="ＭＳ ゴシック" panose="020B0609070205080204" pitchFamily="49" charset="-128"/>
              </a:rPr>
              <a:t>がっこう</a:t>
            </a:r>
            <a:r>
              <a:rPr lang="ja-VN" altLang="en-US" sz="4400" b="1" dirty="0">
                <a:solidFill>
                  <a:srgbClr val="FF0000"/>
                </a:solidFill>
                <a:ea typeface="游明朝" panose="02020400000000000000" pitchFamily="18" charset="-128"/>
                <a:cs typeface="ＭＳ ゴシック" panose="020B0609070205080204" pitchFamily="49" charset="-128"/>
              </a:rPr>
              <a:t>で</a:t>
            </a:r>
            <a:r>
              <a:rPr lang="ja-VN" altLang="en-US" sz="4400" b="1" dirty="0">
                <a:solidFill>
                  <a:schemeClr val="accent1">
                    <a:lumMod val="75000"/>
                  </a:schemeClr>
                </a:solidFill>
                <a:ea typeface="游明朝" panose="02020400000000000000" pitchFamily="18" charset="-128"/>
                <a:cs typeface="ＭＳ ゴシック" panose="020B0609070205080204" pitchFamily="49" charset="-128"/>
              </a:rPr>
              <a:t>　ともだち</a:t>
            </a:r>
            <a:r>
              <a:rPr lang="ja-VN" altLang="en-US" sz="4400" b="1" dirty="0">
                <a:solidFill>
                  <a:srgbClr val="FF0000"/>
                </a:solidFill>
                <a:ea typeface="游明朝" panose="02020400000000000000" pitchFamily="18" charset="-128"/>
                <a:cs typeface="ＭＳ ゴシック" panose="020B0609070205080204" pitchFamily="49" charset="-128"/>
              </a:rPr>
              <a:t>に</a:t>
            </a:r>
            <a:r>
              <a:rPr lang="ja-VN" altLang="en-US" sz="4400" b="1" dirty="0">
                <a:solidFill>
                  <a:schemeClr val="accent1">
                    <a:lumMod val="75000"/>
                  </a:schemeClr>
                </a:solidFill>
                <a:ea typeface="游明朝" panose="02020400000000000000" pitchFamily="18" charset="-128"/>
                <a:cs typeface="ＭＳ ゴシック" panose="020B0609070205080204" pitchFamily="49" charset="-128"/>
              </a:rPr>
              <a:t>　あいます。</a:t>
            </a:r>
            <a:endParaRPr lang="ja-JP" altLang="vi-VN" sz="4400" b="1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ea typeface="+mn-ea"/>
            </a:endParaRPr>
          </a:p>
        </p:txBody>
      </p:sp>
      <p:pic>
        <p:nvPicPr>
          <p:cNvPr id="9219" name="図 9">
            <a:extLst>
              <a:ext uri="{FF2B5EF4-FFF2-40B4-BE49-F238E27FC236}">
                <a16:creationId xmlns:a16="http://schemas.microsoft.com/office/drawing/2014/main" id="{BA9A77C2-C539-0F47-A1EB-57E73D0810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425" y="3065463"/>
            <a:ext cx="6015038" cy="3608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72663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F37CBAB-86E9-464B-9E4B-F9980A1ED8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2141538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ja-JP" altLang="en-US" b="1">
                <a:solidFill>
                  <a:srgbClr val="0000CC"/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どこで  </a:t>
            </a:r>
            <a:r>
              <a:rPr lang="vi-VN" altLang="ja-VN" b="1" dirty="0">
                <a:solidFill>
                  <a:srgbClr val="0000CC"/>
                </a:solidFill>
                <a:ea typeface="MS Mincho" panose="02020609040205080304" pitchFamily="49" charset="-128"/>
              </a:rPr>
              <a:t>V </a:t>
            </a:r>
            <a:r>
              <a:rPr lang="ja-JP" altLang="en-US" b="1">
                <a:solidFill>
                  <a:srgbClr val="0000CC"/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ますか。</a:t>
            </a:r>
            <a:br>
              <a:rPr lang="en-US" altLang="ja-JP" b="1" dirty="0">
                <a:solidFill>
                  <a:srgbClr val="0000CC"/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</a:br>
            <a:r>
              <a:rPr lang="vi-VN" altLang="ja-VN" sz="3200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Bạn đã/ sẽ làm gì ở đâu?</a:t>
            </a:r>
            <a:endParaRPr kumimoji="1" lang="ja-VN" altLang="en-US" sz="3200" dirty="0">
              <a:latin typeface="Times New Roman" panose="020206030504050203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pic>
        <p:nvPicPr>
          <p:cNvPr id="31746" name="コンテンツ プレースホルダー 4">
            <a:extLst>
              <a:ext uri="{FF2B5EF4-FFF2-40B4-BE49-F238E27FC236}">
                <a16:creationId xmlns:a16="http://schemas.microsoft.com/office/drawing/2014/main" id="{4DDB21CC-9B75-6C4A-A376-2122E2E8EDA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145463" y="2892425"/>
            <a:ext cx="2903537" cy="3965575"/>
          </a:xfrm>
        </p:spPr>
      </p:pic>
      <p:pic>
        <p:nvPicPr>
          <p:cNvPr id="31747" name="図 6">
            <a:extLst>
              <a:ext uri="{FF2B5EF4-FFF2-40B4-BE49-F238E27FC236}">
                <a16:creationId xmlns:a16="http://schemas.microsoft.com/office/drawing/2014/main" id="{7B667CD2-F535-A240-A328-0E17D670DA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9963" y="3268663"/>
            <a:ext cx="2535237" cy="3589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41556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5260D04-69DA-DC49-AD62-2B1E76EBEF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3263" y="269875"/>
            <a:ext cx="10515600" cy="6318250"/>
          </a:xfrm>
        </p:spPr>
        <p:txBody>
          <a:bodyPr rtlCol="0">
            <a:normAutofit/>
          </a:bodyPr>
          <a:lstStyle/>
          <a:p>
            <a:pPr fontAlgn="auto">
              <a:lnSpc>
                <a:spcPct val="150000"/>
              </a:lnSpc>
              <a:spcAft>
                <a:spcPts val="0"/>
              </a:spcAft>
              <a:defRPr/>
            </a:pPr>
            <a:r>
              <a:rPr lang="ja-JP" altLang="en-US" b="1">
                <a:solidFill>
                  <a:schemeClr val="accent1">
                    <a:lumMod val="75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どこで日本語を勉強しますか。</a:t>
            </a:r>
          </a:p>
          <a:p>
            <a:pPr fontAlgn="auto">
              <a:lnSpc>
                <a:spcPct val="150000"/>
              </a:lnSpc>
              <a:spcAft>
                <a:spcPts val="0"/>
              </a:spcAft>
              <a:defRPr/>
            </a:pPr>
            <a:r>
              <a:rPr lang="ja-JP" altLang="en-US" b="1">
                <a:solidFill>
                  <a:schemeClr val="accent1">
                    <a:lumMod val="75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どこで晩御飯を食べますか。</a:t>
            </a:r>
          </a:p>
          <a:p>
            <a:pPr fontAlgn="auto">
              <a:lnSpc>
                <a:spcPct val="150000"/>
              </a:lnSpc>
              <a:spcAft>
                <a:spcPts val="0"/>
              </a:spcAft>
              <a:defRPr/>
            </a:pPr>
            <a:r>
              <a:rPr lang="ja-JP" altLang="en-US" b="1">
                <a:solidFill>
                  <a:schemeClr val="accent1">
                    <a:lumMod val="75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どこで友達に会いますか。</a:t>
            </a:r>
          </a:p>
          <a:p>
            <a:pPr fontAlgn="auto">
              <a:lnSpc>
                <a:spcPct val="150000"/>
              </a:lnSpc>
              <a:spcAft>
                <a:spcPts val="0"/>
              </a:spcAft>
              <a:defRPr/>
            </a:pPr>
            <a:r>
              <a:rPr lang="ja-JP" altLang="en-US" b="1">
                <a:solidFill>
                  <a:schemeClr val="accent1">
                    <a:lumMod val="75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どこで肉を買いますか。</a:t>
            </a:r>
          </a:p>
          <a:p>
            <a:pPr fontAlgn="auto">
              <a:lnSpc>
                <a:spcPct val="150000"/>
              </a:lnSpc>
              <a:spcAft>
                <a:spcPts val="0"/>
              </a:spcAft>
              <a:defRPr/>
            </a:pPr>
            <a:r>
              <a:rPr lang="ja-JP" altLang="en-US" b="1">
                <a:solidFill>
                  <a:schemeClr val="accent1">
                    <a:lumMod val="75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どこでコーヒーを買いますか。</a:t>
            </a:r>
          </a:p>
          <a:p>
            <a:pPr fontAlgn="auto">
              <a:lnSpc>
                <a:spcPct val="150000"/>
              </a:lnSpc>
              <a:spcAft>
                <a:spcPts val="0"/>
              </a:spcAft>
              <a:defRPr/>
            </a:pPr>
            <a:r>
              <a:rPr lang="ja-JP" altLang="en-US" b="1">
                <a:solidFill>
                  <a:schemeClr val="accent1">
                    <a:lumMod val="75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どこでコーヒーを飲みますか。</a:t>
            </a:r>
          </a:p>
          <a:p>
            <a:pPr fontAlgn="auto">
              <a:lnSpc>
                <a:spcPct val="150000"/>
              </a:lnSpc>
              <a:spcAft>
                <a:spcPts val="0"/>
              </a:spcAft>
              <a:defRPr/>
            </a:pPr>
            <a:r>
              <a:rPr lang="ja-JP" altLang="en-US" b="1">
                <a:solidFill>
                  <a:schemeClr val="accent1">
                    <a:lumMod val="75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どこで映画を見ますか。</a:t>
            </a:r>
          </a:p>
          <a:p>
            <a:pPr fontAlgn="auto">
              <a:lnSpc>
                <a:spcPct val="150000"/>
              </a:lnSpc>
              <a:spcAft>
                <a:spcPts val="0"/>
              </a:spcAft>
              <a:defRPr/>
            </a:pPr>
            <a:r>
              <a:rPr lang="ja-JP" altLang="en-US" b="1">
                <a:solidFill>
                  <a:schemeClr val="accent1">
                    <a:lumMod val="75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どこで時計を買いますか。 </a:t>
            </a:r>
          </a:p>
        </p:txBody>
      </p:sp>
    </p:spTree>
    <p:extLst>
      <p:ext uri="{BB962C8B-B14F-4D97-AF65-F5344CB8AC3E}">
        <p14:creationId xmlns:p14="http://schemas.microsoft.com/office/powerpoint/2010/main" val="3264814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8ED43FD-D4D8-3E45-9FA4-17B0B2428985}"/>
              </a:ext>
            </a:extLst>
          </p:cNvPr>
          <p:cNvSpPr>
            <a:spLocks noGrp="1"/>
          </p:cNvSpPr>
          <p:nvPr>
            <p:ph type="title"/>
          </p:nvPr>
        </p:nvSpPr>
        <p:spPr/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vi-VN" altLang="ja-VN" sz="5400" b="1" dirty="0">
                <a:solidFill>
                  <a:schemeClr val="accent1">
                    <a:lumMod val="75000"/>
                  </a:schemeClr>
                </a:solidFill>
                <a:latin typeface="游明朝" panose="02020400000000000000" pitchFamily="18" charset="-128"/>
                <a:ea typeface="ＭＳ 明朝" panose="02020609040205080304" pitchFamily="49" charset="-128"/>
                <a:cs typeface="Times New Roman" panose="02020603050405020304" pitchFamily="18" charset="0"/>
              </a:rPr>
              <a:t>3.</a:t>
            </a:r>
            <a:r>
              <a:rPr lang="ja-JP" altLang="ja-VN" sz="5400" b="1">
                <a:solidFill>
                  <a:schemeClr val="accent1">
                    <a:lumMod val="75000"/>
                  </a:schemeClr>
                </a:solidFill>
                <a:ea typeface="游明朝" panose="02020400000000000000" pitchFamily="18" charset="-128"/>
                <a:cs typeface="Times New Roman" panose="02020603050405020304" pitchFamily="18" charset="0"/>
              </a:rPr>
              <a:t>＿＿＿。それから＿＿＿＿＿。</a:t>
            </a:r>
            <a:endParaRPr kumimoji="1" lang="ja-VN" altLang="en-US" sz="5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0242" name="Rectangle 1">
            <a:extLst>
              <a:ext uri="{FF2B5EF4-FFF2-40B4-BE49-F238E27FC236}">
                <a16:creationId xmlns:a16="http://schemas.microsoft.com/office/drawing/2014/main" id="{B1F9BAB9-D8A7-C24D-8EEA-9D4CCD42578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217023" y="1798428"/>
            <a:ext cx="9186863" cy="1666875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marL="0" indent="0" eaLnBrk="0" hangingPunct="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ja-JP" altLang="ja-VN" sz="3600" b="1">
                <a:solidFill>
                  <a:srgbClr val="000000"/>
                </a:solidFill>
                <a:ea typeface="游明朝" panose="02020400000000000000" pitchFamily="18" charset="-128"/>
                <a:cs typeface="ＭＳ ゴシック" panose="020B0609070205080204" pitchFamily="49" charset="-128"/>
              </a:rPr>
              <a:t>きのう </a:t>
            </a:r>
            <a:r>
              <a:rPr lang="ja-JP" altLang="vi-VN" sz="3600" b="1">
                <a:solidFill>
                  <a:srgbClr val="000000"/>
                </a:solidFill>
                <a:latin typeface="Calibri" panose="020F0502020204030204" pitchFamily="34" charset="0"/>
                <a:ea typeface="游明朝" panose="02020400000000000000" pitchFamily="18" charset="-128"/>
                <a:cs typeface="ＭＳ ゴシック" panose="020B0609070205080204" pitchFamily="49" charset="-128"/>
              </a:rPr>
              <a:t>宿題</a:t>
            </a:r>
            <a:r>
              <a:rPr lang="vi-VN" altLang="ja-JP" sz="3600" b="1" dirty="0">
                <a:solidFill>
                  <a:srgbClr val="000000"/>
                </a:solidFill>
                <a:latin typeface="Times New Roman" panose="02020603050405020304" pitchFamily="18" charset="0"/>
                <a:ea typeface="游明朝" panose="02020400000000000000" pitchFamily="18" charset="-128"/>
                <a:cs typeface="Times New Roman" panose="02020603050405020304" pitchFamily="18" charset="0"/>
              </a:rPr>
              <a:t>(</a:t>
            </a:r>
            <a:r>
              <a:rPr lang="ja-JP" altLang="vi-VN" sz="3600" b="1">
                <a:solidFill>
                  <a:srgbClr val="000000"/>
                </a:solidFill>
                <a:latin typeface="Times New Roman" panose="02020603050405020304" pitchFamily="18" charset="0"/>
                <a:ea typeface="游明朝" panose="02020400000000000000" pitchFamily="18" charset="-128"/>
                <a:cs typeface="Times New Roman" panose="02020603050405020304" pitchFamily="18" charset="0"/>
              </a:rPr>
              <a:t>しゅくだい</a:t>
            </a:r>
            <a:r>
              <a:rPr lang="vi-VN" altLang="ja-JP" sz="3600" b="1" dirty="0">
                <a:solidFill>
                  <a:srgbClr val="000000"/>
                </a:solidFill>
                <a:latin typeface="Times New Roman" panose="02020603050405020304" pitchFamily="18" charset="0"/>
                <a:ea typeface="游明朝" panose="02020400000000000000" pitchFamily="18" charset="-128"/>
                <a:cs typeface="Times New Roman" panose="02020603050405020304" pitchFamily="18" charset="0"/>
              </a:rPr>
              <a:t>)</a:t>
            </a:r>
            <a:r>
              <a:rPr lang="ja-JP" altLang="vi-VN" sz="3600" b="1">
                <a:solidFill>
                  <a:srgbClr val="000000"/>
                </a:solidFill>
                <a:latin typeface="Calibri" panose="020F0502020204030204" pitchFamily="34" charset="0"/>
                <a:ea typeface="游明朝" panose="02020400000000000000" pitchFamily="18" charset="-128"/>
                <a:cs typeface="ＭＳ ゴシック" panose="020B0609070205080204" pitchFamily="49" charset="-128"/>
              </a:rPr>
              <a:t>を　しました。</a:t>
            </a:r>
            <a:endParaRPr lang="en-US" altLang="ja-JP" sz="3600" b="1" dirty="0">
              <a:solidFill>
                <a:srgbClr val="000000"/>
              </a:solidFill>
              <a:ea typeface="游明朝" panose="02020400000000000000" pitchFamily="18" charset="-128"/>
              <a:cs typeface="ＭＳ ゴシック" panose="020B0609070205080204" pitchFamily="49" charset="-128"/>
            </a:endParaRPr>
          </a:p>
          <a:p>
            <a:pPr marL="0" indent="0" eaLnBrk="0" hangingPunct="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ja-JP" altLang="vi-VN" sz="3600" b="1">
                <a:solidFill>
                  <a:srgbClr val="FF0000"/>
                </a:solidFill>
                <a:latin typeface="Calibri" panose="020F0502020204030204" pitchFamily="34" charset="0"/>
                <a:ea typeface="游明朝" panose="02020400000000000000" pitchFamily="18" charset="-128"/>
                <a:cs typeface="ＭＳ ゴシック" panose="020B0609070205080204" pitchFamily="49" charset="-128"/>
              </a:rPr>
              <a:t>それから　</a:t>
            </a:r>
            <a:r>
              <a:rPr lang="ja-JP" altLang="vi-VN" sz="3600" b="1">
                <a:solidFill>
                  <a:srgbClr val="000000"/>
                </a:solidFill>
                <a:latin typeface="Calibri" panose="020F0502020204030204" pitchFamily="34" charset="0"/>
                <a:ea typeface="游明朝" panose="02020400000000000000" pitchFamily="18" charset="-128"/>
                <a:cs typeface="ＭＳ ゴシック" panose="020B0609070205080204" pitchFamily="49" charset="-128"/>
              </a:rPr>
              <a:t>テレビを　見ました。</a:t>
            </a:r>
            <a:endParaRPr lang="ja-JP" altLang="vi-VN" sz="3600" b="1">
              <a:cs typeface="ＭＳ ゴシック" panose="020B0609070205080204" pitchFamily="49" charset="-128"/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6A73F643-0B58-B84B-90E7-653305AE12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472" y="3997234"/>
            <a:ext cx="2667664" cy="2860766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4EC8DEEB-7E39-914E-9B5D-49B632E289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8293" y="3705985"/>
            <a:ext cx="3196770" cy="3152015"/>
          </a:xfrm>
          <a:prstGeom prst="rect">
            <a:avLst/>
          </a:prstGeom>
        </p:spPr>
      </p:pic>
      <p:sp>
        <p:nvSpPr>
          <p:cNvPr id="7" name="V 字形矢印 6">
            <a:extLst>
              <a:ext uri="{FF2B5EF4-FFF2-40B4-BE49-F238E27FC236}">
                <a16:creationId xmlns:a16="http://schemas.microsoft.com/office/drawing/2014/main" id="{1A133288-4133-314A-9EC9-9C76E5488271}"/>
              </a:ext>
            </a:extLst>
          </p:cNvPr>
          <p:cNvSpPr/>
          <p:nvPr/>
        </p:nvSpPr>
        <p:spPr>
          <a:xfrm>
            <a:off x="4566874" y="5281992"/>
            <a:ext cx="1593668" cy="849086"/>
          </a:xfrm>
          <a:prstGeom prst="notchedRight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VN" altLang="en-US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76723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タイトル 1">
            <a:extLst>
              <a:ext uri="{FF2B5EF4-FFF2-40B4-BE49-F238E27FC236}">
                <a16:creationId xmlns:a16="http://schemas.microsoft.com/office/drawing/2014/main" id="{E069994B-9BB9-8C4B-A271-E7D041BA74B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kumimoji="1" lang="ja-VN" altLang="en-US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A5FB6116-ACED-9D49-AAF1-50EDE2C3347D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38200" y="1690688"/>
            <a:ext cx="10242550" cy="1843087"/>
          </a:xfrm>
        </p:spPr>
        <p:txBody>
          <a:bodyPr wrap="none" rtlCol="0" anchor="ctr">
            <a:spAutoFit/>
          </a:bodyPr>
          <a:lstStyle/>
          <a:p>
            <a:pPr marL="0" indent="0" eaLnBrk="0" hangingPunct="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ja-JP" altLang="ja-VN" sz="4000" b="1">
                <a:solidFill>
                  <a:schemeClr val="accent1">
                    <a:lumMod val="75000"/>
                  </a:schemeClr>
                </a:solidFill>
                <a:ea typeface="游明朝" panose="02020400000000000000" pitchFamily="18" charset="-128"/>
                <a:cs typeface="ＭＳ ゴシック" panose="020B0609070205080204" pitchFamily="49" charset="-128"/>
              </a:rPr>
              <a:t>おととい　友達</a:t>
            </a:r>
            <a:r>
              <a:rPr lang="ja-VN" altLang="ja-JP" sz="4000" b="1" dirty="0">
                <a:solidFill>
                  <a:schemeClr val="accent1">
                    <a:lumMod val="75000"/>
                  </a:schemeClr>
                </a:solidFill>
                <a:ea typeface="游明朝" panose="02020400000000000000" pitchFamily="18" charset="-128"/>
                <a:cs typeface="ＭＳ ゴシック" panose="020B0609070205080204" pitchFamily="49" charset="-128"/>
              </a:rPr>
              <a:t>(</a:t>
            </a:r>
            <a:r>
              <a:rPr lang="ja-JP" altLang="ja-VN" sz="4000" b="1">
                <a:solidFill>
                  <a:schemeClr val="accent1">
                    <a:lumMod val="75000"/>
                  </a:schemeClr>
                </a:solidFill>
                <a:ea typeface="游明朝" panose="02020400000000000000" pitchFamily="18" charset="-128"/>
                <a:cs typeface="ＭＳ ゴシック" panose="020B0609070205080204" pitchFamily="49" charset="-128"/>
              </a:rPr>
              <a:t>ともだち</a:t>
            </a:r>
            <a:r>
              <a:rPr lang="ja-VN" altLang="ja-JP" sz="4000" b="1" dirty="0">
                <a:solidFill>
                  <a:schemeClr val="accent1">
                    <a:lumMod val="75000"/>
                  </a:schemeClr>
                </a:solidFill>
                <a:ea typeface="游明朝" panose="02020400000000000000" pitchFamily="18" charset="-128"/>
                <a:cs typeface="ＭＳ ゴシック" panose="020B0609070205080204" pitchFamily="49" charset="-128"/>
              </a:rPr>
              <a:t>)</a:t>
            </a:r>
            <a:r>
              <a:rPr lang="ja-JP" altLang="ja-VN" sz="4000" b="1">
                <a:solidFill>
                  <a:schemeClr val="accent1">
                    <a:lumMod val="75000"/>
                  </a:schemeClr>
                </a:solidFill>
                <a:ea typeface="游明朝" panose="02020400000000000000" pitchFamily="18" charset="-128"/>
                <a:cs typeface="ＭＳ ゴシック" panose="020B0609070205080204" pitchFamily="49" charset="-128"/>
              </a:rPr>
              <a:t>に　会いました。</a:t>
            </a:r>
            <a:endParaRPr lang="en-US" altLang="ja-JP" sz="4000" b="1" dirty="0">
              <a:solidFill>
                <a:schemeClr val="accent1">
                  <a:lumMod val="75000"/>
                </a:schemeClr>
              </a:solidFill>
              <a:ea typeface="游明朝" panose="02020400000000000000" pitchFamily="18" charset="-128"/>
              <a:cs typeface="ＭＳ ゴシック" panose="020B0609070205080204" pitchFamily="49" charset="-128"/>
            </a:endParaRPr>
          </a:p>
          <a:p>
            <a:pPr marL="0" indent="0" eaLnBrk="0" hangingPunct="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ja-JP" altLang="ja-VN" sz="4000" b="1">
                <a:solidFill>
                  <a:srgbClr val="FF0000"/>
                </a:solidFill>
                <a:ea typeface="游明朝" panose="02020400000000000000" pitchFamily="18" charset="-128"/>
                <a:cs typeface="ＭＳ ゴシック" panose="020B0609070205080204" pitchFamily="49" charset="-128"/>
              </a:rPr>
              <a:t>それから　</a:t>
            </a:r>
            <a:r>
              <a:rPr lang="ja-JP" altLang="ja-VN" sz="4000" b="1">
                <a:solidFill>
                  <a:schemeClr val="accent1">
                    <a:lumMod val="75000"/>
                  </a:schemeClr>
                </a:solidFill>
                <a:ea typeface="游明朝" panose="02020400000000000000" pitchFamily="18" charset="-128"/>
                <a:cs typeface="ＭＳ ゴシック" panose="020B0609070205080204" pitchFamily="49" charset="-128"/>
              </a:rPr>
              <a:t>映画</a:t>
            </a:r>
            <a:r>
              <a:rPr lang="ja-VN" altLang="ja-JP" sz="4000" b="1" dirty="0">
                <a:solidFill>
                  <a:schemeClr val="accent1">
                    <a:lumMod val="75000"/>
                  </a:schemeClr>
                </a:solidFill>
                <a:ea typeface="游明朝" panose="02020400000000000000" pitchFamily="18" charset="-128"/>
                <a:cs typeface="ＭＳ ゴシック" panose="020B0609070205080204" pitchFamily="49" charset="-128"/>
              </a:rPr>
              <a:t>(</a:t>
            </a:r>
            <a:r>
              <a:rPr lang="ja-JP" altLang="ja-VN" sz="4000" b="1">
                <a:solidFill>
                  <a:schemeClr val="accent1">
                    <a:lumMod val="75000"/>
                  </a:schemeClr>
                </a:solidFill>
                <a:ea typeface="游明朝" panose="02020400000000000000" pitchFamily="18" charset="-128"/>
                <a:cs typeface="ＭＳ ゴシック" panose="020B0609070205080204" pitchFamily="49" charset="-128"/>
              </a:rPr>
              <a:t>えいが</a:t>
            </a:r>
            <a:r>
              <a:rPr lang="ja-VN" altLang="ja-JP" sz="4000" b="1" dirty="0">
                <a:solidFill>
                  <a:schemeClr val="accent1">
                    <a:lumMod val="75000"/>
                  </a:schemeClr>
                </a:solidFill>
                <a:ea typeface="游明朝" panose="02020400000000000000" pitchFamily="18" charset="-128"/>
                <a:cs typeface="ＭＳ ゴシック" panose="020B0609070205080204" pitchFamily="49" charset="-128"/>
              </a:rPr>
              <a:t>)</a:t>
            </a:r>
            <a:r>
              <a:rPr lang="ja-JP" altLang="ja-VN" sz="4000" b="1">
                <a:solidFill>
                  <a:schemeClr val="accent1">
                    <a:lumMod val="75000"/>
                  </a:schemeClr>
                </a:solidFill>
                <a:ea typeface="游明朝" panose="02020400000000000000" pitchFamily="18" charset="-128"/>
                <a:cs typeface="ＭＳ ゴシック" panose="020B0609070205080204" pitchFamily="49" charset="-128"/>
              </a:rPr>
              <a:t>を　見ました</a:t>
            </a:r>
            <a:r>
              <a:rPr lang="ja-JP" altLang="ja-VN" sz="4000" b="1">
                <a:solidFill>
                  <a:srgbClr val="000000"/>
                </a:solidFill>
                <a:ea typeface="游明朝" panose="02020400000000000000" pitchFamily="18" charset="-128"/>
                <a:cs typeface="ＭＳ ゴシック" panose="020B0609070205080204" pitchFamily="49" charset="-128"/>
              </a:rPr>
              <a:t>。</a:t>
            </a:r>
            <a:endParaRPr lang="ja-JP" altLang="ja-VN" sz="4000" b="1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013295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タイトル 1">
            <a:extLst>
              <a:ext uri="{FF2B5EF4-FFF2-40B4-BE49-F238E27FC236}">
                <a16:creationId xmlns:a16="http://schemas.microsoft.com/office/drawing/2014/main" id="{04EB6420-9174-A64E-9563-AFF7F2D4E71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kumimoji="1" lang="ja-VN" altLang="en-US"/>
          </a:p>
        </p:txBody>
      </p:sp>
      <p:sp>
        <p:nvSpPr>
          <p:cNvPr id="12290" name="Rectangle 1">
            <a:extLst>
              <a:ext uri="{FF2B5EF4-FFF2-40B4-BE49-F238E27FC236}">
                <a16:creationId xmlns:a16="http://schemas.microsoft.com/office/drawing/2014/main" id="{E9E9FDC9-7DD0-F241-9B67-799C964469F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38200" y="1541054"/>
            <a:ext cx="9212263" cy="2017713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marL="0" indent="0" eaLnBrk="0" hangingPunct="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ja-JP" altLang="ja-VN" sz="4400" b="1">
                <a:solidFill>
                  <a:srgbClr val="000000"/>
                </a:solidFill>
                <a:ea typeface="游明朝" panose="02020400000000000000" pitchFamily="18" charset="-128"/>
                <a:cs typeface="ＭＳ ゴシック" panose="020B0609070205080204" pitchFamily="49" charset="-128"/>
              </a:rPr>
              <a:t>明日　会社で　働</a:t>
            </a:r>
            <a:r>
              <a:rPr lang="ja-VN" altLang="ja-JP" sz="4400" b="1" dirty="0">
                <a:solidFill>
                  <a:srgbClr val="000000"/>
                </a:solidFill>
                <a:ea typeface="游明朝" panose="02020400000000000000" pitchFamily="18" charset="-128"/>
                <a:cs typeface="ＭＳ ゴシック" panose="020B0609070205080204" pitchFamily="49" charset="-128"/>
              </a:rPr>
              <a:t>(</a:t>
            </a:r>
            <a:r>
              <a:rPr lang="ja-JP" altLang="ja-VN" sz="4400" b="1">
                <a:solidFill>
                  <a:srgbClr val="000000"/>
                </a:solidFill>
                <a:ea typeface="游明朝" panose="02020400000000000000" pitchFamily="18" charset="-128"/>
                <a:cs typeface="ＭＳ ゴシック" panose="020B0609070205080204" pitchFamily="49" charset="-128"/>
              </a:rPr>
              <a:t>はたら</a:t>
            </a:r>
            <a:r>
              <a:rPr lang="ja-VN" altLang="ja-JP" sz="4400" b="1" dirty="0">
                <a:solidFill>
                  <a:srgbClr val="000000"/>
                </a:solidFill>
                <a:ea typeface="游明朝" panose="02020400000000000000" pitchFamily="18" charset="-128"/>
                <a:cs typeface="ＭＳ ゴシック" panose="020B0609070205080204" pitchFamily="49" charset="-128"/>
              </a:rPr>
              <a:t>)</a:t>
            </a:r>
            <a:r>
              <a:rPr lang="ja-JP" altLang="ja-VN" sz="4400" b="1">
                <a:solidFill>
                  <a:srgbClr val="000000"/>
                </a:solidFill>
                <a:ea typeface="游明朝" panose="02020400000000000000" pitchFamily="18" charset="-128"/>
                <a:cs typeface="ＭＳ ゴシック" panose="020B0609070205080204" pitchFamily="49" charset="-128"/>
              </a:rPr>
              <a:t>きます。</a:t>
            </a:r>
            <a:endParaRPr lang="en-US" altLang="ja-JP" sz="4400" b="1" dirty="0">
              <a:solidFill>
                <a:srgbClr val="000000"/>
              </a:solidFill>
              <a:ea typeface="游明朝" panose="02020400000000000000" pitchFamily="18" charset="-128"/>
              <a:cs typeface="ＭＳ ゴシック" panose="020B0609070205080204" pitchFamily="49" charset="-128"/>
            </a:endParaRPr>
          </a:p>
          <a:p>
            <a:pPr marL="0" indent="0" eaLnBrk="0" hangingPunct="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ja-JP" altLang="ja-VN" sz="4400" b="1">
                <a:solidFill>
                  <a:srgbClr val="FF0000"/>
                </a:solidFill>
                <a:ea typeface="游明朝" panose="02020400000000000000" pitchFamily="18" charset="-128"/>
                <a:cs typeface="ＭＳ ゴシック" panose="020B0609070205080204" pitchFamily="49" charset="-128"/>
              </a:rPr>
              <a:t>それから　</a:t>
            </a:r>
            <a:r>
              <a:rPr lang="ja-JP" altLang="ja-VN" sz="4400" b="1">
                <a:solidFill>
                  <a:srgbClr val="000000"/>
                </a:solidFill>
                <a:ea typeface="游明朝" panose="02020400000000000000" pitchFamily="18" charset="-128"/>
                <a:cs typeface="ＭＳ ゴシック" panose="020B0609070205080204" pitchFamily="49" charset="-128"/>
              </a:rPr>
              <a:t>日本語を　勉強します。</a:t>
            </a:r>
            <a:endParaRPr lang="ja-JP" altLang="ja-VN" sz="4400" b="1">
              <a:latin typeface="Arial" panose="020B0604020202020204" pitchFamily="34" charset="0"/>
              <a:cs typeface="ＭＳ ゴシック" panose="020B0609070205080204" pitchFamily="49" charset="-128"/>
            </a:endParaRPr>
          </a:p>
        </p:txBody>
      </p:sp>
      <p:sp>
        <p:nvSpPr>
          <p:cNvPr id="4" name="V 字形矢印 3">
            <a:extLst>
              <a:ext uri="{FF2B5EF4-FFF2-40B4-BE49-F238E27FC236}">
                <a16:creationId xmlns:a16="http://schemas.microsoft.com/office/drawing/2014/main" id="{F6E6015E-D228-0E49-8376-23E01406D6B7}"/>
              </a:ext>
            </a:extLst>
          </p:cNvPr>
          <p:cNvSpPr/>
          <p:nvPr/>
        </p:nvSpPr>
        <p:spPr>
          <a:xfrm>
            <a:off x="4566874" y="5281992"/>
            <a:ext cx="1593668" cy="849086"/>
          </a:xfrm>
          <a:prstGeom prst="notchedRight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VN" altLang="en-US">
              <a:solidFill>
                <a:srgbClr val="92D050"/>
              </a:solidFill>
            </a:endParaRP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BA32DC15-66C2-E54C-82B5-BC2C0BC06F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8171" y="4079516"/>
            <a:ext cx="2371045" cy="2831098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6DC90F6B-16C2-2E44-A3A3-B04CABD4F9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3955" y="4026902"/>
            <a:ext cx="2831098" cy="2831098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CB93A7B2-FF57-AF41-9A2A-3B06E5A7B5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34506" y="4265461"/>
            <a:ext cx="1105989" cy="1561396"/>
          </a:xfrm>
          <a:prstGeom prst="rect">
            <a:avLst/>
          </a:prstGeom>
          <a:ln w="31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1459521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タイトル 1">
            <a:extLst>
              <a:ext uri="{FF2B5EF4-FFF2-40B4-BE49-F238E27FC236}">
                <a16:creationId xmlns:a16="http://schemas.microsoft.com/office/drawing/2014/main" id="{62E6ECDD-EF7B-2B49-8FFA-DAF87DDD610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kumimoji="1" lang="ja-VN" altLang="en-US"/>
          </a:p>
        </p:txBody>
      </p:sp>
      <p:pic>
        <p:nvPicPr>
          <p:cNvPr id="35842" name="コンテンツ プレースホルダー 4">
            <a:extLst>
              <a:ext uri="{FF2B5EF4-FFF2-40B4-BE49-F238E27FC236}">
                <a16:creationId xmlns:a16="http://schemas.microsoft.com/office/drawing/2014/main" id="{13F38069-9783-5040-BD92-0EB08D8E62C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620838" y="273050"/>
            <a:ext cx="8950325" cy="6311900"/>
          </a:xfrm>
        </p:spPr>
      </p:pic>
    </p:spTree>
    <p:extLst>
      <p:ext uri="{BB962C8B-B14F-4D97-AF65-F5344CB8AC3E}">
        <p14:creationId xmlns:p14="http://schemas.microsoft.com/office/powerpoint/2010/main" val="35999907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タイトル 1">
            <a:extLst>
              <a:ext uri="{FF2B5EF4-FFF2-40B4-BE49-F238E27FC236}">
                <a16:creationId xmlns:a16="http://schemas.microsoft.com/office/drawing/2014/main" id="{1B880410-C017-784F-A95F-94C62F56D1B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kumimoji="1" lang="ja-VN" altLang="en-US"/>
          </a:p>
        </p:txBody>
      </p:sp>
      <p:pic>
        <p:nvPicPr>
          <p:cNvPr id="36866" name="コンテンツ プレースホルダー 4">
            <a:extLst>
              <a:ext uri="{FF2B5EF4-FFF2-40B4-BE49-F238E27FC236}">
                <a16:creationId xmlns:a16="http://schemas.microsoft.com/office/drawing/2014/main" id="{D86CE603-E0CD-3048-879A-530A61CC632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68"/>
          <a:stretch>
            <a:fillRect/>
          </a:stretch>
        </p:blipFill>
        <p:spPr>
          <a:xfrm>
            <a:off x="1363663" y="365125"/>
            <a:ext cx="9464675" cy="6127750"/>
          </a:xfrm>
        </p:spPr>
      </p:pic>
    </p:spTree>
    <p:extLst>
      <p:ext uri="{BB962C8B-B14F-4D97-AF65-F5344CB8AC3E}">
        <p14:creationId xmlns:p14="http://schemas.microsoft.com/office/powerpoint/2010/main" val="36700424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0127954-68BC-714F-B848-B5DC24A9CD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VN" altLang="en-US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6A0B5E44-135D-0047-AF78-168A7F7736BE}"/>
              </a:ext>
            </a:extLst>
          </p:cNvPr>
          <p:cNvSpPr txBox="1"/>
          <p:nvPr/>
        </p:nvSpPr>
        <p:spPr>
          <a:xfrm>
            <a:off x="2234195" y="5478891"/>
            <a:ext cx="10086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VN" altLang="en-US" sz="3200" b="1" dirty="0">
                <a:solidFill>
                  <a:srgbClr val="FF0000"/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けん</a:t>
            </a:r>
            <a:endParaRPr kumimoji="1" lang="ja-VN" altLang="en-US" b="1" dirty="0">
              <a:solidFill>
                <a:srgbClr val="FF0000"/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1B984D79-0F4E-F34A-A8F8-33E0E13EB506}"/>
              </a:ext>
            </a:extLst>
          </p:cNvPr>
          <p:cNvSpPr txBox="1"/>
          <p:nvPr/>
        </p:nvSpPr>
        <p:spPr>
          <a:xfrm>
            <a:off x="6096000" y="1690688"/>
            <a:ext cx="30684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VN" altLang="en-US" sz="3200" b="1" dirty="0">
                <a:solidFill>
                  <a:schemeClr val="accent1">
                    <a:lumMod val="75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見ます：</a:t>
            </a:r>
            <a:r>
              <a:rPr kumimoji="1" lang="ja-VN" altLang="en-US" sz="3200" b="1" dirty="0">
                <a:solidFill>
                  <a:srgbClr val="FF0000"/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み</a:t>
            </a:r>
            <a:r>
              <a:rPr kumimoji="1" lang="ja-VN" altLang="en-US" sz="3200" b="1" dirty="0">
                <a:solidFill>
                  <a:schemeClr val="accent1">
                    <a:lumMod val="75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ます</a:t>
            </a:r>
            <a:endParaRPr kumimoji="1" lang="ja-VN" altLang="en-US" b="1" dirty="0">
              <a:solidFill>
                <a:schemeClr val="accent1">
                  <a:lumMod val="75000"/>
                </a:schemeClr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C216ADF2-C63A-EE49-A197-97F8283D4A1A}"/>
              </a:ext>
            </a:extLst>
          </p:cNvPr>
          <p:cNvSpPr txBox="1"/>
          <p:nvPr/>
        </p:nvSpPr>
        <p:spPr>
          <a:xfrm>
            <a:off x="6096000" y="2550423"/>
            <a:ext cx="38924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VN" altLang="en-US" sz="3200" b="1" dirty="0">
                <a:solidFill>
                  <a:schemeClr val="accent1">
                    <a:lumMod val="75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見せます：</a:t>
            </a:r>
            <a:r>
              <a:rPr kumimoji="1" lang="ja-VN" altLang="en-US" sz="3200" b="1" dirty="0">
                <a:solidFill>
                  <a:srgbClr val="FF0000"/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み</a:t>
            </a:r>
            <a:r>
              <a:rPr kumimoji="1" lang="ja-VN" altLang="en-US" sz="3200" b="1" dirty="0">
                <a:solidFill>
                  <a:schemeClr val="accent1">
                    <a:lumMod val="75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せます</a:t>
            </a:r>
            <a:endParaRPr kumimoji="1" lang="ja-VN" altLang="en-US" b="1" dirty="0">
              <a:solidFill>
                <a:schemeClr val="accent1">
                  <a:lumMod val="75000"/>
                </a:schemeClr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9BE55462-6F16-CF47-9423-1EA2A827A2BE}"/>
              </a:ext>
            </a:extLst>
          </p:cNvPr>
          <p:cNvSpPr txBox="1"/>
          <p:nvPr/>
        </p:nvSpPr>
        <p:spPr>
          <a:xfrm>
            <a:off x="6096000" y="3410158"/>
            <a:ext cx="26564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VN" altLang="en-US" sz="3200" b="1" dirty="0">
                <a:solidFill>
                  <a:schemeClr val="accent1">
                    <a:lumMod val="75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花見：はな</a:t>
            </a:r>
            <a:r>
              <a:rPr kumimoji="1" lang="ja-VN" altLang="en-US" sz="3200" b="1" dirty="0">
                <a:solidFill>
                  <a:srgbClr val="FF0000"/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み</a:t>
            </a:r>
            <a:endParaRPr kumimoji="1" lang="ja-VN" altLang="en-US" b="1" dirty="0">
              <a:solidFill>
                <a:srgbClr val="FF0000"/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9407758E-126C-BB46-9E18-E1422EF4250E}"/>
              </a:ext>
            </a:extLst>
          </p:cNvPr>
          <p:cNvSpPr txBox="1"/>
          <p:nvPr/>
        </p:nvSpPr>
        <p:spPr>
          <a:xfrm>
            <a:off x="6096000" y="4269893"/>
            <a:ext cx="26564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VN" altLang="en-US" sz="3200" b="1" dirty="0">
                <a:solidFill>
                  <a:schemeClr val="accent1">
                    <a:lumMod val="75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意見：いけん</a:t>
            </a:r>
            <a:endParaRPr kumimoji="1" lang="ja-VN" altLang="en-US" b="1" dirty="0">
              <a:solidFill>
                <a:schemeClr val="accent1">
                  <a:lumMod val="75000"/>
                </a:schemeClr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0C4D749A-77C6-B44A-87E4-D8D7DDB85A0A}"/>
              </a:ext>
            </a:extLst>
          </p:cNvPr>
          <p:cNvSpPr/>
          <p:nvPr/>
        </p:nvSpPr>
        <p:spPr>
          <a:xfrm>
            <a:off x="312630" y="5294225"/>
            <a:ext cx="1627370" cy="76944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vi-VN" altLang="ja-JP" sz="4400" b="1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KIẾN</a:t>
            </a:r>
            <a:endParaRPr lang="ja-JP" altLang="en-US" sz="4400" b="1" cap="none" spc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コンテンツ プレースホルダー 5">
            <a:extLst>
              <a:ext uri="{FF2B5EF4-FFF2-40B4-BE49-F238E27FC236}">
                <a16:creationId xmlns:a16="http://schemas.microsoft.com/office/drawing/2014/main" id="{0843539B-28AF-EC4A-B4B6-D8EC97D5DB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2630" y="365125"/>
            <a:ext cx="4373204" cy="4351338"/>
          </a:xfrm>
        </p:spPr>
      </p:pic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2F393FF8-FA90-3E40-A144-43D42A57DBF2}"/>
              </a:ext>
            </a:extLst>
          </p:cNvPr>
          <p:cNvSpPr txBox="1"/>
          <p:nvPr/>
        </p:nvSpPr>
        <p:spPr>
          <a:xfrm>
            <a:off x="6096000" y="5129628"/>
            <a:ext cx="30684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VN" altLang="en-US" sz="3200" b="1" dirty="0">
                <a:solidFill>
                  <a:schemeClr val="accent1">
                    <a:lumMod val="75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見学：</a:t>
            </a:r>
            <a:r>
              <a:rPr kumimoji="1" lang="ja-VN" altLang="en-US" sz="3200" b="1" dirty="0">
                <a:solidFill>
                  <a:srgbClr val="FF0000"/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けん</a:t>
            </a:r>
            <a:r>
              <a:rPr kumimoji="1" lang="ja-VN" altLang="en-US" sz="3200" b="1" dirty="0">
                <a:solidFill>
                  <a:schemeClr val="accent1">
                    <a:lumMod val="75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がく</a:t>
            </a:r>
            <a:endParaRPr kumimoji="1" lang="ja-VN" altLang="en-US" b="1" dirty="0">
              <a:solidFill>
                <a:schemeClr val="accent1">
                  <a:lumMod val="75000"/>
                </a:schemeClr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8080206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タイトル 1">
            <a:extLst>
              <a:ext uri="{FF2B5EF4-FFF2-40B4-BE49-F238E27FC236}">
                <a16:creationId xmlns:a16="http://schemas.microsoft.com/office/drawing/2014/main" id="{C0A0C60F-D168-D840-A93E-A94899E13E3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ja-JP" altLang="en-US">
                <a:solidFill>
                  <a:srgbClr val="333333"/>
                </a:solidFill>
                <a:latin typeface="ＭＳ 明朝" panose="02020609040205080304" pitchFamily="49" charset="-128"/>
                <a:ea typeface="ＭＳ 明朝" panose="02020609040205080304" pitchFamily="49" charset="-128"/>
              </a:rPr>
              <a:t>（部屋・テレビ）（図書館・本）</a:t>
            </a:r>
            <a:endParaRPr kumimoji="1" lang="ja-VN" altLang="en-US">
              <a:latin typeface="ＭＳ 明朝" panose="02020609040205080304" pitchFamily="49" charset="-128"/>
              <a:ea typeface="ＭＳ 明朝" panose="02020609040205080304" pitchFamily="49" charset="-128"/>
            </a:endParaRPr>
          </a:p>
        </p:txBody>
      </p:sp>
      <p:pic>
        <p:nvPicPr>
          <p:cNvPr id="37890" name="コンテンツ プレースホルダー 4">
            <a:extLst>
              <a:ext uri="{FF2B5EF4-FFF2-40B4-BE49-F238E27FC236}">
                <a16:creationId xmlns:a16="http://schemas.microsoft.com/office/drawing/2014/main" id="{D7C6B8CA-C09D-D641-A362-A06E3DBB9C0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594"/>
          <a:stretch>
            <a:fillRect/>
          </a:stretch>
        </p:blipFill>
        <p:spPr>
          <a:xfrm>
            <a:off x="2201863" y="2125663"/>
            <a:ext cx="8245475" cy="4732337"/>
          </a:xfrm>
        </p:spPr>
      </p:pic>
    </p:spTree>
    <p:extLst>
      <p:ext uri="{BB962C8B-B14F-4D97-AF65-F5344CB8AC3E}">
        <p14:creationId xmlns:p14="http://schemas.microsoft.com/office/powerpoint/2010/main" val="188428609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タイトル 1">
            <a:extLst>
              <a:ext uri="{FF2B5EF4-FFF2-40B4-BE49-F238E27FC236}">
                <a16:creationId xmlns:a16="http://schemas.microsoft.com/office/drawing/2014/main" id="{38B8B3F2-467E-8D40-BCDA-5F2291F927E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0963" y="484188"/>
            <a:ext cx="12030075" cy="1325562"/>
          </a:xfrm>
        </p:spPr>
        <p:txBody>
          <a:bodyPr/>
          <a:lstStyle/>
          <a:p>
            <a:pPr algn="ctr"/>
            <a:r>
              <a:rPr lang="ja-JP" altLang="en-US" b="1">
                <a:solidFill>
                  <a:srgbClr val="333333"/>
                </a:solidFill>
                <a:latin typeface="HGMinchoE" panose="02020909000000000000" pitchFamily="49" charset="-128"/>
                <a:ea typeface="HGMinchoE" panose="02020909000000000000" pitchFamily="49" charset="-128"/>
              </a:rPr>
              <a:t>（コンビニ・コーヒー）（うち・コーヒー）</a:t>
            </a:r>
            <a:endParaRPr kumimoji="1" lang="ja-VN" altLang="en-US" b="1">
              <a:latin typeface="HGMinchoE" panose="02020909000000000000" pitchFamily="49" charset="-128"/>
              <a:ea typeface="HGMinchoE" panose="02020909000000000000" pitchFamily="49" charset="-128"/>
            </a:endParaRPr>
          </a:p>
        </p:txBody>
      </p:sp>
      <p:pic>
        <p:nvPicPr>
          <p:cNvPr id="39938" name="コンテンツ プレースホルダー 4">
            <a:extLst>
              <a:ext uri="{FF2B5EF4-FFF2-40B4-BE49-F238E27FC236}">
                <a16:creationId xmlns:a16="http://schemas.microsoft.com/office/drawing/2014/main" id="{0CAB9085-7FE3-484D-B64F-21BD0CBA9A8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33"/>
          <a:stretch>
            <a:fillRect/>
          </a:stretch>
        </p:blipFill>
        <p:spPr>
          <a:xfrm>
            <a:off x="2112963" y="1690688"/>
            <a:ext cx="7966075" cy="5053012"/>
          </a:xfrm>
        </p:spPr>
      </p:pic>
    </p:spTree>
    <p:extLst>
      <p:ext uri="{BB962C8B-B14F-4D97-AF65-F5344CB8AC3E}">
        <p14:creationId xmlns:p14="http://schemas.microsoft.com/office/powerpoint/2010/main" val="387322107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タイトル 1">
            <a:extLst>
              <a:ext uri="{FF2B5EF4-FFF2-40B4-BE49-F238E27FC236}">
                <a16:creationId xmlns:a16="http://schemas.microsoft.com/office/drawing/2014/main" id="{1301FC07-CB4E-E049-9760-B3E305DB1B9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ja-JP" altLang="en-US" b="1">
                <a:solidFill>
                  <a:srgbClr val="333333"/>
                </a:solidFill>
                <a:latin typeface="Lora" pitchFamily="2" charset="0"/>
              </a:rPr>
              <a:t>（駅・彼女）（映画館・映画）</a:t>
            </a:r>
            <a:endParaRPr kumimoji="1" lang="ja-VN" altLang="en-US" b="1"/>
          </a:p>
        </p:txBody>
      </p:sp>
      <p:pic>
        <p:nvPicPr>
          <p:cNvPr id="40962" name="コンテンツ プレースホルダー 4">
            <a:extLst>
              <a:ext uri="{FF2B5EF4-FFF2-40B4-BE49-F238E27FC236}">
                <a16:creationId xmlns:a16="http://schemas.microsoft.com/office/drawing/2014/main" id="{BBABFC21-1C5D-0A48-9325-B756EC099E8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254"/>
          <a:stretch>
            <a:fillRect/>
          </a:stretch>
        </p:blipFill>
        <p:spPr>
          <a:xfrm>
            <a:off x="1909763" y="1825625"/>
            <a:ext cx="7864475" cy="5032375"/>
          </a:xfrm>
        </p:spPr>
      </p:pic>
    </p:spTree>
    <p:extLst>
      <p:ext uri="{BB962C8B-B14F-4D97-AF65-F5344CB8AC3E}">
        <p14:creationId xmlns:p14="http://schemas.microsoft.com/office/powerpoint/2010/main" val="177193314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タイトル 1">
            <a:extLst>
              <a:ext uri="{FF2B5EF4-FFF2-40B4-BE49-F238E27FC236}">
                <a16:creationId xmlns:a16="http://schemas.microsoft.com/office/drawing/2014/main" id="{EBBE1B06-9D96-8A47-B168-E6C4C83083E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7263" y="280988"/>
            <a:ext cx="10515600" cy="1325562"/>
          </a:xfrm>
        </p:spPr>
        <p:txBody>
          <a:bodyPr/>
          <a:lstStyle/>
          <a:p>
            <a:pPr algn="ctr"/>
            <a:r>
              <a:rPr lang="ja-JP" altLang="en-US">
                <a:solidFill>
                  <a:srgbClr val="333333"/>
                </a:solidFill>
                <a:latin typeface="HGMinchoE" panose="02020909000000000000" pitchFamily="49" charset="-128"/>
                <a:ea typeface="HGMinchoE" panose="02020909000000000000" pitchFamily="49" charset="-128"/>
              </a:rPr>
              <a:t>（スーパー・果物）（うち・果物）</a:t>
            </a:r>
            <a:endParaRPr kumimoji="1" lang="ja-VN" altLang="en-US">
              <a:latin typeface="HGMinchoE" panose="02020909000000000000" pitchFamily="49" charset="-128"/>
              <a:ea typeface="HGMinchoE" panose="02020909000000000000" pitchFamily="49" charset="-128"/>
            </a:endParaRPr>
          </a:p>
        </p:txBody>
      </p:sp>
      <p:pic>
        <p:nvPicPr>
          <p:cNvPr id="41986" name="コンテンツ プレースホルダー 4">
            <a:extLst>
              <a:ext uri="{FF2B5EF4-FFF2-40B4-BE49-F238E27FC236}">
                <a16:creationId xmlns:a16="http://schemas.microsoft.com/office/drawing/2014/main" id="{11F5C49D-4EF6-A543-8065-A0933267F08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476"/>
          <a:stretch>
            <a:fillRect/>
          </a:stretch>
        </p:blipFill>
        <p:spPr>
          <a:xfrm>
            <a:off x="2743200" y="2279650"/>
            <a:ext cx="7094538" cy="4578350"/>
          </a:xfrm>
        </p:spPr>
      </p:pic>
    </p:spTree>
    <p:extLst>
      <p:ext uri="{BB962C8B-B14F-4D97-AF65-F5344CB8AC3E}">
        <p14:creationId xmlns:p14="http://schemas.microsoft.com/office/powerpoint/2010/main" val="365239047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BA2F9F3-0FCC-5F48-AEC2-946351BE8A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801813"/>
          </a:xfr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ja-JP" altLang="en-US" b="1">
                <a:solidFill>
                  <a:srgbClr val="FF0000"/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いっしょに</a:t>
            </a:r>
            <a:r>
              <a:rPr lang="vi-VN" altLang="ja-VN" b="1" dirty="0">
                <a:solidFill>
                  <a:srgbClr val="FF0000"/>
                </a:solidFill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V</a:t>
            </a:r>
            <a:r>
              <a:rPr lang="vi-VN" altLang="ja-VN" b="1" dirty="0">
                <a:solidFill>
                  <a:srgbClr val="FF0000"/>
                </a:solidFill>
                <a:ea typeface="MS Mincho" panose="02020609040205080304" pitchFamily="49" charset="-128"/>
              </a:rPr>
              <a:t> </a:t>
            </a:r>
            <a:r>
              <a:rPr lang="ja-JP" altLang="en-US" b="1">
                <a:solidFill>
                  <a:srgbClr val="FF0000"/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ませんか。</a:t>
            </a:r>
            <a:br>
              <a:rPr lang="en-US" altLang="ja-JP" b="1" dirty="0">
                <a:solidFill>
                  <a:srgbClr val="FF0000"/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</a:br>
            <a:r>
              <a:rPr lang="vi-VN" altLang="ja-VN" sz="2800" b="1" i="1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Cùng làm ~ nhé!</a:t>
            </a:r>
            <a:endParaRPr kumimoji="1" lang="ja-VN" altLang="en-US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C400DBF-E27F-D24A-898D-257B7BB11B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01875"/>
            <a:ext cx="10515600" cy="4370388"/>
          </a:xfrm>
        </p:spPr>
        <p:txBody>
          <a:bodyPr rtlCol="0">
            <a:normAutofit fontScale="32500" lnSpcReduction="20000"/>
          </a:bodyPr>
          <a:lstStyle/>
          <a:p>
            <a:pPr fontAlgn="auto">
              <a:lnSpc>
                <a:spcPct val="170000"/>
              </a:lnSpc>
              <a:spcAft>
                <a:spcPts val="0"/>
              </a:spcAft>
              <a:defRPr/>
            </a:pPr>
            <a:r>
              <a:rPr lang="vi-VN" altLang="ja-VN" sz="7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Cách dùng</a:t>
            </a:r>
            <a:r>
              <a:rPr lang="vi-VN" altLang="ja-VN" sz="7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Đây không phải là câu phủ định, mà là câu mang ý mời mọc, rủ rê người khác cùng làm việc gì đó với mình. </a:t>
            </a:r>
          </a:p>
          <a:p>
            <a:pPr marL="0" indent="0" algn="just" fontAlgn="auto">
              <a:lnSpc>
                <a:spcPct val="170000"/>
              </a:lnSpc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ja-JP" altLang="en-US" sz="7400" b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ええ、いいですね。</a:t>
            </a:r>
            <a:r>
              <a:rPr lang="en-US" altLang="ja-JP" sz="74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 </a:t>
            </a:r>
            <a:r>
              <a:rPr lang="vi-VN" altLang="ja-VN" sz="74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ja-JP" altLang="en-US" sz="7400" b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ましょう！   </a:t>
            </a:r>
            <a:endParaRPr lang="en-US" altLang="ja-JP" sz="7400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 fontAlgn="auto">
              <a:lnSpc>
                <a:spcPct val="170000"/>
              </a:lnSpc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altLang="ja-JP" sz="7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… </a:t>
            </a:r>
            <a:r>
              <a:rPr lang="vi-VN" altLang="ja-VN" sz="7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Vâng, tốt quá! / Cùng làm thôi!     </a:t>
            </a:r>
          </a:p>
          <a:p>
            <a:pPr marL="0" indent="0" algn="just" fontAlgn="auto">
              <a:lnSpc>
                <a:spcPct val="170000"/>
              </a:lnSpc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vi-VN" altLang="ja-VN" sz="7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vi-VN" altLang="ja-VN" sz="74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… </a:t>
            </a:r>
            <a:r>
              <a:rPr lang="ja-JP" altLang="en-US" sz="7400" b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すみません。ちょっと</a:t>
            </a:r>
            <a:r>
              <a:rPr lang="en-US" altLang="ja-JP" sz="74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… </a:t>
            </a:r>
            <a:r>
              <a:rPr lang="en-US" altLang="ja-JP" sz="7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  </a:t>
            </a:r>
          </a:p>
          <a:p>
            <a:pPr marL="0" indent="0" algn="just" fontAlgn="auto">
              <a:lnSpc>
                <a:spcPct val="170000"/>
              </a:lnSpc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altLang="ja-JP" sz="7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… </a:t>
            </a:r>
            <a:r>
              <a:rPr lang="vi-VN" altLang="ja-VN" sz="7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Xin lỗi. Nhưng mà… (cách từ chối lịch sự)     </a:t>
            </a:r>
          </a:p>
          <a:p>
            <a:pPr algn="just" fontAlgn="auto">
              <a:spcAft>
                <a:spcPts val="0"/>
              </a:spcAft>
              <a:defRPr/>
            </a:pPr>
            <a:endParaRPr lang="vi-VN" altLang="ja-VN" sz="3600" dirty="0">
              <a:solidFill>
                <a:srgbClr val="000000"/>
              </a:solidFill>
              <a:latin typeface="Averta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103240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3A92707-4027-7448-A477-25A72BAE15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66938"/>
            <a:ext cx="10515600" cy="3502025"/>
          </a:xfrm>
        </p:spPr>
        <p:txBody>
          <a:bodyPr rtlCol="0">
            <a:normAutofit/>
          </a:bodyPr>
          <a:lstStyle/>
          <a:p>
            <a:pPr marL="0" indent="0" fontAlgn="auto">
              <a:lnSpc>
                <a:spcPct val="115000"/>
              </a:lnSpc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ja-JP" altLang="ja-VN" sz="4000" b="1">
                <a:solidFill>
                  <a:srgbClr val="0070C0"/>
                </a:solidFill>
                <a:latin typeface="MS Mincho" panose="02020609040205080304" pitchFamily="49" charset="-128"/>
                <a:ea typeface="MS Mincho" panose="02020609040205080304" pitchFamily="49" charset="-128"/>
                <a:cs typeface="ＭＳ ゴシック" panose="020B0609070205080204" pitchFamily="49" charset="-128"/>
              </a:rPr>
              <a:t>一緒に　ダラットへ　行きませんか。</a:t>
            </a:r>
            <a:endParaRPr lang="ja-VN" altLang="ja-VN" sz="4000" b="1" dirty="0">
              <a:solidFill>
                <a:srgbClr val="0070C0"/>
              </a:solidFill>
              <a:latin typeface="MS Mincho" panose="02020609040205080304" pitchFamily="49" charset="-128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0" indent="0" fontAlgn="auto">
              <a:lnSpc>
                <a:spcPct val="115000"/>
              </a:lnSpc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vi-VN" altLang="ja-VN" sz="4000" b="1" dirty="0">
                <a:solidFill>
                  <a:srgbClr val="0070C0"/>
                </a:solidFill>
                <a:latin typeface="游明朝" panose="02020400000000000000" pitchFamily="18" charset="-128"/>
                <a:ea typeface="MS Mincho" panose="02020609040205080304" pitchFamily="49" charset="-128"/>
                <a:cs typeface="ＭＳ ゴシック" panose="020B0609070205080204" pitchFamily="49" charset="-128"/>
              </a:rPr>
              <a:t>……</a:t>
            </a:r>
            <a:r>
              <a:rPr lang="ja-JP" altLang="ja-VN" sz="4000" b="1">
                <a:solidFill>
                  <a:srgbClr val="0070C0"/>
                </a:solidFill>
                <a:latin typeface="MS Mincho" panose="02020609040205080304" pitchFamily="49" charset="-128"/>
                <a:ea typeface="MS Mincho" panose="02020609040205080304" pitchFamily="49" charset="-128"/>
                <a:cs typeface="ＭＳ ゴシック" panose="020B0609070205080204" pitchFamily="49" charset="-128"/>
              </a:rPr>
              <a:t>ええ、いいですね。</a:t>
            </a:r>
            <a:endParaRPr lang="ja-VN" altLang="ja-VN" sz="4000" b="1" dirty="0">
              <a:solidFill>
                <a:srgbClr val="0070C0"/>
              </a:solidFill>
              <a:latin typeface="MS Mincho" panose="02020609040205080304" pitchFamily="49" charset="-128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fontAlgn="auto">
              <a:spcAft>
                <a:spcPts val="0"/>
              </a:spcAft>
              <a:defRPr/>
            </a:pPr>
            <a:endParaRPr kumimoji="1" lang="ja-VN" altLang="en-US" dirty="0"/>
          </a:p>
        </p:txBody>
      </p:sp>
      <p:sp>
        <p:nvSpPr>
          <p:cNvPr id="13314" name="Rectangle 1">
            <a:extLst>
              <a:ext uri="{FF2B5EF4-FFF2-40B4-BE49-F238E27FC236}">
                <a16:creationId xmlns:a16="http://schemas.microsoft.com/office/drawing/2014/main" id="{47C1037F-B8B9-4348-96C1-E4F32D1816A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98463" y="481151"/>
            <a:ext cx="11793537" cy="707886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459" rIns="3332700">
            <a:spAutoFit/>
          </a:bodyPr>
          <a:lstStyle/>
          <a:p>
            <a:pPr algn="ctr" eaLnBrk="0" hangingPunct="0">
              <a:lnSpc>
                <a:spcPct val="100000"/>
              </a:lnSpc>
            </a:pPr>
            <a:r>
              <a:rPr lang="vi-VN" altLang="ja-JP" sz="4000" b="1" dirty="0">
                <a:solidFill>
                  <a:srgbClr val="FF0000"/>
                </a:solidFill>
                <a:latin typeface="Times New Roman" panose="02020603050405020304" pitchFamily="18" charset="0"/>
                <a:ea typeface="游明朝" panose="02020400000000000000" pitchFamily="18" charset="-128"/>
                <a:cs typeface="Times New Roman" panose="02020603050405020304" pitchFamily="18" charset="0"/>
              </a:rPr>
              <a:t>4.</a:t>
            </a:r>
            <a:r>
              <a:rPr lang="ja-JP" altLang="vi-VN" sz="4000" b="1">
                <a:solidFill>
                  <a:srgbClr val="FF0000"/>
                </a:solidFill>
                <a:latin typeface="Times New Roman" panose="02020603050405020304" pitchFamily="18" charset="0"/>
                <a:ea typeface="游明朝" panose="02020400000000000000" pitchFamily="18" charset="-128"/>
                <a:cs typeface="Times New Roman" panose="02020603050405020304" pitchFamily="18" charset="0"/>
              </a:rPr>
              <a:t>　</a:t>
            </a:r>
            <a:r>
              <a:rPr lang="ja-JP" altLang="vi-VN" sz="4000" b="1">
                <a:solidFill>
                  <a:srgbClr val="FF0000"/>
                </a:solidFill>
                <a:latin typeface="Calibri" panose="020F0502020204030204" pitchFamily="34" charset="0"/>
                <a:ea typeface="游明朝" panose="02020400000000000000" pitchFamily="18" charset="-128"/>
                <a:cs typeface="Times New Roman" panose="02020603050405020304" pitchFamily="18" charset="0"/>
              </a:rPr>
              <a:t>一緒</a:t>
            </a:r>
            <a:r>
              <a:rPr lang="vi-VN" altLang="ja-JP" sz="4000" b="1" dirty="0">
                <a:solidFill>
                  <a:srgbClr val="FF0000"/>
                </a:solidFill>
                <a:latin typeface="Calibri" panose="020F0502020204030204" pitchFamily="34" charset="0"/>
                <a:ea typeface="游明朝" panose="02020400000000000000" pitchFamily="18" charset="-128"/>
                <a:cs typeface="Times New Roman" panose="02020603050405020304" pitchFamily="18" charset="0"/>
              </a:rPr>
              <a:t>(</a:t>
            </a:r>
            <a:r>
              <a:rPr lang="ja-JP" altLang="vi-VN" sz="4000" b="1">
                <a:solidFill>
                  <a:srgbClr val="FF0000"/>
                </a:solidFill>
                <a:latin typeface="Calibri" panose="020F0502020204030204" pitchFamily="34" charset="0"/>
                <a:ea typeface="游明朝" panose="02020400000000000000" pitchFamily="18" charset="-128"/>
                <a:cs typeface="Times New Roman" panose="02020603050405020304" pitchFamily="18" charset="0"/>
              </a:rPr>
              <a:t>いっしょ</a:t>
            </a:r>
            <a:r>
              <a:rPr lang="vi-VN" altLang="ja-JP" sz="4000" b="1" dirty="0">
                <a:solidFill>
                  <a:srgbClr val="FF0000"/>
                </a:solidFill>
                <a:latin typeface="Calibri" panose="020F0502020204030204" pitchFamily="34" charset="0"/>
                <a:ea typeface="游明朝" panose="02020400000000000000" pitchFamily="18" charset="-128"/>
                <a:cs typeface="Times New Roman" panose="02020603050405020304" pitchFamily="18" charset="0"/>
              </a:rPr>
              <a:t>)</a:t>
            </a:r>
            <a:r>
              <a:rPr lang="ja-JP" altLang="vi-VN" sz="4000" b="1">
                <a:solidFill>
                  <a:srgbClr val="FF0000"/>
                </a:solidFill>
                <a:latin typeface="Calibri" panose="020F0502020204030204" pitchFamily="34" charset="0"/>
                <a:ea typeface="游明朝" panose="02020400000000000000" pitchFamily="18" charset="-128"/>
                <a:cs typeface="Times New Roman" panose="02020603050405020304" pitchFamily="18" charset="0"/>
              </a:rPr>
              <a:t>に　</a:t>
            </a:r>
            <a:r>
              <a:rPr lang="vi-VN" altLang="ja-JP" sz="4000" b="1" dirty="0">
                <a:solidFill>
                  <a:srgbClr val="FF0000"/>
                </a:solidFill>
                <a:latin typeface="Times New Roman" panose="02020603050405020304" pitchFamily="18" charset="0"/>
                <a:ea typeface="游明朝" panose="02020400000000000000" pitchFamily="18" charset="-128"/>
                <a:cs typeface="Times New Roman" panose="02020603050405020304" pitchFamily="18" charset="0"/>
              </a:rPr>
              <a:t>V</a:t>
            </a:r>
            <a:r>
              <a:rPr lang="ja-JP" altLang="vi-VN" sz="4000" b="1">
                <a:solidFill>
                  <a:srgbClr val="FF0000"/>
                </a:solidFill>
                <a:latin typeface="Calibri" panose="020F0502020204030204" pitchFamily="34" charset="0"/>
                <a:ea typeface="游明朝" panose="02020400000000000000" pitchFamily="18" charset="-128"/>
                <a:cs typeface="Times New Roman" panose="02020603050405020304" pitchFamily="18" charset="0"/>
              </a:rPr>
              <a:t>ませんか。</a:t>
            </a:r>
            <a:endParaRPr lang="ja-JP" altLang="vi-VN" sz="4000" b="1">
              <a:solidFill>
                <a:srgbClr val="FF0000"/>
              </a:solidFill>
              <a:latin typeface="Arial" panose="020B06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3315" name="図 5">
            <a:extLst>
              <a:ext uri="{FF2B5EF4-FFF2-40B4-BE49-F238E27FC236}">
                <a16:creationId xmlns:a16="http://schemas.microsoft.com/office/drawing/2014/main" id="{309FA81E-4245-6341-B868-A61F1089FD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1338" y="3055938"/>
            <a:ext cx="3802062" cy="3802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02356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タイトル 1">
            <a:extLst>
              <a:ext uri="{FF2B5EF4-FFF2-40B4-BE49-F238E27FC236}">
                <a16:creationId xmlns:a16="http://schemas.microsoft.com/office/drawing/2014/main" id="{F603AB7B-3AB9-354A-9402-B2190C01D4F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kumimoji="1" lang="ja-VN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BE0BCFB-3848-7547-B61B-285FF12B8C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 marL="0" indent="0" fontAlgn="auto">
              <a:lnSpc>
                <a:spcPct val="115000"/>
              </a:lnSpc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ja-JP" altLang="ja-VN" sz="3600" b="1">
                <a:solidFill>
                  <a:srgbClr val="0070C0"/>
                </a:solidFill>
                <a:ea typeface="游明朝" panose="02020400000000000000" pitchFamily="18" charset="-128"/>
                <a:cs typeface="ＭＳ ゴシック" panose="020B0609070205080204" pitchFamily="49" charset="-128"/>
              </a:rPr>
              <a:t>カリナさん、一緒に　ひるごはんを 食べませんか</a:t>
            </a:r>
            <a:r>
              <a:rPr lang="ja-JP" altLang="ja-VN" sz="3600" b="1">
                <a:solidFill>
                  <a:srgbClr val="0070C0"/>
                </a:solidFill>
                <a:ea typeface="游明朝" panose="02020400000000000000" pitchFamily="18" charset="-128"/>
                <a:cs typeface="ＭＳ 明朝" panose="02020609040205080304" pitchFamily="49" charset="-128"/>
              </a:rPr>
              <a:t>。</a:t>
            </a:r>
            <a:endParaRPr lang="ja-VN" altLang="ja-VN" sz="3600" b="1" dirty="0">
              <a:solidFill>
                <a:srgbClr val="0070C0"/>
              </a:solidFill>
              <a:ea typeface="ＭＳ 明朝" panose="02020609040205080304" pitchFamily="49" charset="-128"/>
              <a:cs typeface="Times New Roman" panose="02020603050405020304" pitchFamily="18" charset="0"/>
            </a:endParaRPr>
          </a:p>
          <a:p>
            <a:pPr marL="0" indent="0" fontAlgn="auto">
              <a:lnSpc>
                <a:spcPct val="115000"/>
              </a:lnSpc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vi-VN" altLang="ja-VN" sz="3600" b="1" dirty="0">
                <a:solidFill>
                  <a:srgbClr val="0070C0"/>
                </a:solidFill>
                <a:latin typeface="游明朝" panose="02020400000000000000" pitchFamily="18" charset="-128"/>
                <a:ea typeface="ＭＳ 明朝" panose="02020609040205080304" pitchFamily="49" charset="-128"/>
                <a:cs typeface="ＭＳ 明朝" panose="02020609040205080304" pitchFamily="49" charset="-128"/>
              </a:rPr>
              <a:t>……</a:t>
            </a:r>
            <a:r>
              <a:rPr lang="ja-JP" altLang="ja-VN" sz="3600" b="1">
                <a:solidFill>
                  <a:srgbClr val="0070C0"/>
                </a:solidFill>
                <a:ea typeface="游明朝" panose="02020400000000000000" pitchFamily="18" charset="-128"/>
                <a:cs typeface="ＭＳ 明朝" panose="02020609040205080304" pitchFamily="49" charset="-128"/>
              </a:rPr>
              <a:t>ええ、食べましょう。</a:t>
            </a:r>
            <a:endParaRPr lang="ja-VN" altLang="ja-VN" sz="3600" b="1" dirty="0">
              <a:solidFill>
                <a:srgbClr val="0070C0"/>
              </a:solidFill>
              <a:ea typeface="ＭＳ 明朝" panose="02020609040205080304" pitchFamily="49" charset="-128"/>
              <a:cs typeface="Times New Roman" panose="02020603050405020304" pitchFamily="18" charset="0"/>
            </a:endParaRPr>
          </a:p>
          <a:p>
            <a:pPr fontAlgn="auto">
              <a:spcAft>
                <a:spcPts val="0"/>
              </a:spcAft>
              <a:defRPr/>
            </a:pPr>
            <a:endParaRPr kumimoji="1" lang="ja-VN" altLang="en-US" dirty="0"/>
          </a:p>
        </p:txBody>
      </p:sp>
      <p:pic>
        <p:nvPicPr>
          <p:cNvPr id="44035" name="図 4">
            <a:extLst>
              <a:ext uri="{FF2B5EF4-FFF2-40B4-BE49-F238E27FC236}">
                <a16:creationId xmlns:a16="http://schemas.microsoft.com/office/drawing/2014/main" id="{979C56E3-8FB7-CB40-8840-EF2235DE2F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7125" y="3429000"/>
            <a:ext cx="4062413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511467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タイトル 1">
            <a:extLst>
              <a:ext uri="{FF2B5EF4-FFF2-40B4-BE49-F238E27FC236}">
                <a16:creationId xmlns:a16="http://schemas.microsoft.com/office/drawing/2014/main" id="{4802E469-FC84-094D-831B-754D3C56746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kumimoji="1" lang="ja-VN" altLang="en-US"/>
          </a:p>
        </p:txBody>
      </p:sp>
      <p:sp>
        <p:nvSpPr>
          <p:cNvPr id="14338" name="Rectangle 1">
            <a:extLst>
              <a:ext uri="{FF2B5EF4-FFF2-40B4-BE49-F238E27FC236}">
                <a16:creationId xmlns:a16="http://schemas.microsoft.com/office/drawing/2014/main" id="{21D3AA7B-260F-464F-B687-D1B4BAE33215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38200" y="1041400"/>
            <a:ext cx="10387013" cy="1668463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marL="0" indent="0" eaLnBrk="0" hangingPunct="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ja-JP" altLang="vi-VN" sz="3600" b="1">
                <a:solidFill>
                  <a:srgbClr val="0070C0"/>
                </a:solidFill>
                <a:latin typeface="Calibri" panose="020F0502020204030204" pitchFamily="34" charset="0"/>
                <a:ea typeface="游明朝" panose="02020400000000000000" pitchFamily="18" charset="-128"/>
                <a:cs typeface="ＭＳ ゴシック" panose="020B0609070205080204" pitchFamily="49" charset="-128"/>
              </a:rPr>
              <a:t>今晩</a:t>
            </a:r>
            <a:r>
              <a:rPr lang="vi-VN" altLang="ja-JP" sz="3600" b="1">
                <a:solidFill>
                  <a:srgbClr val="0070C0"/>
                </a:solidFill>
                <a:latin typeface="Calibri" panose="020F0502020204030204" pitchFamily="34" charset="0"/>
                <a:ea typeface="游明朝" panose="02020400000000000000" pitchFamily="18" charset="-128"/>
                <a:cs typeface="ＭＳ ゴシック" panose="020B0609070205080204" pitchFamily="49" charset="-128"/>
              </a:rPr>
              <a:t>(</a:t>
            </a:r>
            <a:r>
              <a:rPr lang="ja-JP" altLang="vi-VN" sz="3600" b="1">
                <a:solidFill>
                  <a:srgbClr val="0070C0"/>
                </a:solidFill>
                <a:latin typeface="Calibri" panose="020F0502020204030204" pitchFamily="34" charset="0"/>
                <a:ea typeface="游明朝" panose="02020400000000000000" pitchFamily="18" charset="-128"/>
                <a:cs typeface="ＭＳ ゴシック" panose="020B0609070205080204" pitchFamily="49" charset="-128"/>
              </a:rPr>
              <a:t>こんばん</a:t>
            </a:r>
            <a:r>
              <a:rPr lang="vi-VN" altLang="ja-JP" sz="3600" b="1">
                <a:solidFill>
                  <a:srgbClr val="0070C0"/>
                </a:solidFill>
                <a:latin typeface="Calibri" panose="020F0502020204030204" pitchFamily="34" charset="0"/>
                <a:ea typeface="游明朝" panose="02020400000000000000" pitchFamily="18" charset="-128"/>
                <a:cs typeface="ＭＳ ゴシック" panose="020B0609070205080204" pitchFamily="49" charset="-128"/>
              </a:rPr>
              <a:t>)</a:t>
            </a:r>
            <a:r>
              <a:rPr lang="ja-JP" altLang="vi-VN" sz="3600" b="1">
                <a:solidFill>
                  <a:srgbClr val="0070C0"/>
                </a:solidFill>
                <a:latin typeface="Calibri" panose="020F0502020204030204" pitchFamily="34" charset="0"/>
                <a:ea typeface="游明朝" panose="02020400000000000000" pitchFamily="18" charset="-128"/>
                <a:cs typeface="ＭＳ ゴシック" panose="020B0609070205080204" pitchFamily="49" charset="-128"/>
              </a:rPr>
              <a:t>　一緒に　映画を　見ませんか。</a:t>
            </a:r>
            <a:endParaRPr lang="ja-VN" altLang="vi-VN" sz="3600" b="1">
              <a:solidFill>
                <a:srgbClr val="0070C0"/>
              </a:solidFill>
              <a:cs typeface="ＭＳ ゴシック" panose="020B0609070205080204" pitchFamily="49" charset="-128"/>
            </a:endParaRPr>
          </a:p>
          <a:p>
            <a:pPr marL="0" indent="0" eaLnBrk="0" hangingPunct="0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vi-VN" altLang="ja-JP" sz="3600" b="1">
                <a:solidFill>
                  <a:srgbClr val="0070C0"/>
                </a:solidFill>
                <a:latin typeface="Calibri" panose="020F0502020204030204" pitchFamily="34" charset="0"/>
                <a:ea typeface="游明朝" panose="02020400000000000000" pitchFamily="18" charset="-128"/>
                <a:cs typeface="ＭＳ ゴシック" panose="020B0609070205080204" pitchFamily="49" charset="-128"/>
              </a:rPr>
              <a:t>……</a:t>
            </a:r>
            <a:r>
              <a:rPr lang="ja-JP" altLang="vi-VN" sz="3600" b="1">
                <a:solidFill>
                  <a:srgbClr val="0070C0"/>
                </a:solidFill>
                <a:latin typeface="Calibri" panose="020F0502020204030204" pitchFamily="34" charset="0"/>
                <a:ea typeface="游明朝" panose="02020400000000000000" pitchFamily="18" charset="-128"/>
                <a:cs typeface="ＭＳ ゴシック" panose="020B0609070205080204" pitchFamily="49" charset="-128"/>
              </a:rPr>
              <a:t>すみません、今晩は　ちょっと</a:t>
            </a:r>
            <a:r>
              <a:rPr lang="vi-VN" altLang="ja-JP" sz="3600" b="1">
                <a:solidFill>
                  <a:srgbClr val="0070C0"/>
                </a:solidFill>
                <a:latin typeface="Calibri" panose="020F0502020204030204" pitchFamily="34" charset="0"/>
                <a:ea typeface="游明朝" panose="02020400000000000000" pitchFamily="18" charset="-128"/>
                <a:cs typeface="ＭＳ ゴシック" panose="020B0609070205080204" pitchFamily="49" charset="-128"/>
              </a:rPr>
              <a:t>…</a:t>
            </a:r>
            <a:endParaRPr lang="vi-VN" altLang="ja-JP" sz="3600" b="1">
              <a:solidFill>
                <a:srgbClr val="0070C0"/>
              </a:solidFill>
            </a:endParaRPr>
          </a:p>
        </p:txBody>
      </p:sp>
      <p:pic>
        <p:nvPicPr>
          <p:cNvPr id="14339" name="図 5">
            <a:extLst>
              <a:ext uri="{FF2B5EF4-FFF2-40B4-BE49-F238E27FC236}">
                <a16:creationId xmlns:a16="http://schemas.microsoft.com/office/drawing/2014/main" id="{70B1A7F5-F12A-7841-8F3C-2ECAE6D384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9063" y="3005138"/>
            <a:ext cx="4452937" cy="3852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0019359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4E20776-0BAA-7A4E-8F61-44F40092166F}"/>
              </a:ext>
            </a:extLst>
          </p:cNvPr>
          <p:cNvSpPr>
            <a:spLocks noGrp="1"/>
          </p:cNvSpPr>
          <p:nvPr>
            <p:ph type="title"/>
          </p:nvPr>
        </p:nvSpPr>
        <p:spPr/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vi-VN" altLang="ja-VN" b="1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 </a:t>
            </a:r>
            <a:r>
              <a:rPr lang="ja-JP" altLang="en-US" b="1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ましょう</a:t>
            </a:r>
            <a:r>
              <a:rPr lang="en-US" altLang="ja-JP" b="1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vi-VN" altLang="ja-VN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Cùng làm ~ nhé</a:t>
            </a:r>
            <a:r>
              <a:rPr lang="vi-VN" altLang="ja-VN" b="1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!</a:t>
            </a:r>
            <a:endParaRPr kumimoji="1" lang="ja-V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058" name="コンテンツ プレースホルダー 2">
            <a:extLst>
              <a:ext uri="{FF2B5EF4-FFF2-40B4-BE49-F238E27FC236}">
                <a16:creationId xmlns:a16="http://schemas.microsoft.com/office/drawing/2014/main" id="{7CFFF6F8-8BF8-CA4B-B55F-008614534B9A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vi-VN" altLang="ja-VN" sz="3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Cách dùng: Là một lời để nghị cùng làm với mình nhưng trên cơ sở đã biết người kia sẽ đồng ý, mang tính chất hô hào mọi người cùng làm</a:t>
            </a:r>
          </a:p>
          <a:p>
            <a:pPr algn="just">
              <a:lnSpc>
                <a:spcPct val="150000"/>
              </a:lnSpc>
            </a:pPr>
            <a:r>
              <a:rPr lang="ja-JP" altLang="en-US" sz="3200" b="1">
                <a:solidFill>
                  <a:srgbClr val="0070C0"/>
                </a:solidFill>
                <a:latin typeface="Times New Roman" panose="02020603050405020304" pitchFamily="18" charset="0"/>
                <a:ea typeface="ＭＳ 明朝" panose="02020609040205080304" pitchFamily="49" charset="-128"/>
                <a:cs typeface="Times New Roman" panose="02020603050405020304" pitchFamily="18" charset="0"/>
              </a:rPr>
              <a:t>行</a:t>
            </a:r>
            <a:r>
              <a:rPr lang="en-US" altLang="ja-JP" sz="3200" b="1">
                <a:solidFill>
                  <a:srgbClr val="0070C0"/>
                </a:solidFill>
                <a:latin typeface="Times New Roman" panose="02020603050405020304" pitchFamily="18" charset="0"/>
                <a:ea typeface="ＭＳ 明朝" panose="02020609040205080304" pitchFamily="49" charset="-128"/>
                <a:cs typeface="Times New Roman" panose="02020603050405020304" pitchFamily="18" charset="0"/>
              </a:rPr>
              <a:t>(</a:t>
            </a:r>
            <a:r>
              <a:rPr lang="ja-JP" altLang="en-US" sz="3200" b="1">
                <a:solidFill>
                  <a:srgbClr val="0070C0"/>
                </a:solidFill>
                <a:latin typeface="Times New Roman" panose="02020603050405020304" pitchFamily="18" charset="0"/>
                <a:ea typeface="ＭＳ 明朝" panose="02020609040205080304" pitchFamily="49" charset="-128"/>
                <a:cs typeface="Times New Roman" panose="02020603050405020304" pitchFamily="18" charset="0"/>
              </a:rPr>
              <a:t>い</a:t>
            </a:r>
            <a:r>
              <a:rPr lang="en-US" altLang="ja-JP" sz="3200" b="1">
                <a:solidFill>
                  <a:srgbClr val="0070C0"/>
                </a:solidFill>
                <a:latin typeface="Times New Roman" panose="02020603050405020304" pitchFamily="18" charset="0"/>
                <a:ea typeface="ＭＳ 明朝" panose="02020609040205080304" pitchFamily="49" charset="-128"/>
                <a:cs typeface="Times New Roman" panose="02020603050405020304" pitchFamily="18" charset="0"/>
              </a:rPr>
              <a:t>)</a:t>
            </a:r>
            <a:r>
              <a:rPr lang="ja-JP" altLang="en-US" sz="3200" b="1">
                <a:solidFill>
                  <a:srgbClr val="0070C0"/>
                </a:solidFill>
                <a:latin typeface="Times New Roman" panose="02020603050405020304" pitchFamily="18" charset="0"/>
                <a:ea typeface="ＭＳ 明朝" panose="02020609040205080304" pitchFamily="49" charset="-128"/>
                <a:cs typeface="Times New Roman" panose="02020603050405020304" pitchFamily="18" charset="0"/>
              </a:rPr>
              <a:t>きましょう。</a:t>
            </a:r>
            <a:r>
              <a:rPr lang="vi-VN" altLang="ja-VN" sz="3200">
                <a:solidFill>
                  <a:srgbClr val="000000"/>
                </a:solidFill>
                <a:latin typeface="Times New Roman" panose="02020603050405020304" pitchFamily="18" charset="0"/>
                <a:ea typeface="ＭＳ 明朝" panose="02020609040205080304" pitchFamily="49" charset="-128"/>
                <a:cs typeface="Times New Roman" panose="02020603050405020304" pitchFamily="18" charset="0"/>
              </a:rPr>
              <a:t>Chúng ta đi thôi!</a:t>
            </a:r>
          </a:p>
          <a:p>
            <a:pPr algn="just">
              <a:lnSpc>
                <a:spcPct val="150000"/>
              </a:lnSpc>
            </a:pPr>
            <a:r>
              <a:rPr lang="ja-JP" altLang="en-US" sz="3200" b="1">
                <a:solidFill>
                  <a:srgbClr val="0070C0"/>
                </a:solidFill>
                <a:latin typeface="Times New Roman" panose="02020603050405020304" pitchFamily="18" charset="0"/>
                <a:ea typeface="ＭＳ 明朝" panose="02020609040205080304" pitchFamily="49" charset="-128"/>
                <a:cs typeface="Times New Roman" panose="02020603050405020304" pitchFamily="18" charset="0"/>
              </a:rPr>
              <a:t>はじめましょう。</a:t>
            </a:r>
            <a:r>
              <a:rPr lang="vi-VN" altLang="ja-VN" sz="3200">
                <a:solidFill>
                  <a:srgbClr val="000000"/>
                </a:solidFill>
                <a:latin typeface="Times New Roman" panose="02020603050405020304" pitchFamily="18" charset="0"/>
                <a:ea typeface="ＭＳ 明朝" panose="02020609040205080304" pitchFamily="49" charset="-128"/>
                <a:cs typeface="Times New Roman" panose="02020603050405020304" pitchFamily="18" charset="0"/>
              </a:rPr>
              <a:t>Nào, chúng ta bắt đầu nào!</a:t>
            </a:r>
          </a:p>
          <a:p>
            <a:endParaRPr kumimoji="1" lang="ja-VN" altLang="en-US"/>
          </a:p>
        </p:txBody>
      </p:sp>
    </p:spTree>
    <p:extLst>
      <p:ext uri="{BB962C8B-B14F-4D97-AF65-F5344CB8AC3E}">
        <p14:creationId xmlns:p14="http://schemas.microsoft.com/office/powerpoint/2010/main" val="55465467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タイトル 1">
            <a:extLst>
              <a:ext uri="{FF2B5EF4-FFF2-40B4-BE49-F238E27FC236}">
                <a16:creationId xmlns:a16="http://schemas.microsoft.com/office/drawing/2014/main" id="{760C9641-C07D-E34D-9E6D-DD137BD5239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kumimoji="1" lang="ja-VN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E488384-448C-924B-B754-8F5AF1992B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 marL="0" indent="0" algn="just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vi-VN" altLang="ja-V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Chú ý: Phân biệt V </a:t>
            </a:r>
            <a:r>
              <a:rPr lang="ja-JP" altLang="en-US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ましょう </a:t>
            </a:r>
            <a:r>
              <a:rPr lang="vi-VN" altLang="ja-V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với V </a:t>
            </a:r>
            <a:r>
              <a:rPr lang="ja-JP" altLang="en-US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ませんか</a:t>
            </a:r>
            <a:r>
              <a:rPr lang="en-US" altLang="ja-JP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ja-JP" altLang="en-US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fontAlgn="auto">
              <a:spcAft>
                <a:spcPts val="0"/>
              </a:spcAft>
              <a:defRPr/>
            </a:pPr>
            <a:endParaRPr lang="en-US" altLang="ja-JP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altLang="ja-JP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vi-VN" altLang="ja-V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 </a:t>
            </a:r>
            <a:r>
              <a:rPr lang="ja-JP" altLang="en-US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ましょう</a:t>
            </a:r>
            <a:r>
              <a:rPr lang="en-US" altLang="ja-JP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vi-VN" altLang="ja-V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trên cơ sở đã biết người kia sẽ đồng ý</a:t>
            </a:r>
          </a:p>
          <a:p>
            <a:pPr marL="0" indent="0" algn="just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vi-VN" altLang="ja-V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vi-VN" altLang="ja-V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 </a:t>
            </a:r>
            <a:r>
              <a:rPr lang="ja-JP" altLang="en-US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ませんか</a:t>
            </a:r>
            <a:r>
              <a:rPr lang="en-US" altLang="ja-JP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vi-VN" altLang="ja-V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dùng khi chưa biết người kia có đồng ý hay không</a:t>
            </a:r>
          </a:p>
          <a:p>
            <a:pPr fontAlgn="auto">
              <a:spcAft>
                <a:spcPts val="0"/>
              </a:spcAft>
              <a:defRPr/>
            </a:pPr>
            <a:endParaRPr kumimoji="1" lang="ja-VN" altLang="en-US" dirty="0"/>
          </a:p>
        </p:txBody>
      </p:sp>
    </p:spTree>
    <p:extLst>
      <p:ext uri="{BB962C8B-B14F-4D97-AF65-F5344CB8AC3E}">
        <p14:creationId xmlns:p14="http://schemas.microsoft.com/office/powerpoint/2010/main" val="29271434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0127954-68BC-714F-B848-B5DC24A9CD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VN" altLang="en-US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6A0B5E44-135D-0047-AF78-168A7F7736BE}"/>
              </a:ext>
            </a:extLst>
          </p:cNvPr>
          <p:cNvSpPr txBox="1"/>
          <p:nvPr/>
        </p:nvSpPr>
        <p:spPr>
          <a:xfrm>
            <a:off x="2234195" y="5478891"/>
            <a:ext cx="10086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VN" altLang="en-US" sz="3200" b="1" dirty="0">
                <a:solidFill>
                  <a:srgbClr val="FF0000"/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ぶん</a:t>
            </a:r>
            <a:endParaRPr kumimoji="1" lang="ja-VN" altLang="en-US" b="1" dirty="0">
              <a:solidFill>
                <a:srgbClr val="FF0000"/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1B984D79-0F4E-F34A-A8F8-33E0E13EB506}"/>
              </a:ext>
            </a:extLst>
          </p:cNvPr>
          <p:cNvSpPr txBox="1"/>
          <p:nvPr/>
        </p:nvSpPr>
        <p:spPr>
          <a:xfrm>
            <a:off x="6096000" y="1690688"/>
            <a:ext cx="38924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VN" altLang="en-US" sz="3200" b="1" dirty="0">
                <a:solidFill>
                  <a:schemeClr val="accent1">
                    <a:lumMod val="75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聞きます：</a:t>
            </a:r>
            <a:r>
              <a:rPr kumimoji="1" lang="ja-VN" altLang="en-US" sz="3200" b="1" dirty="0">
                <a:solidFill>
                  <a:srgbClr val="FF0000"/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き</a:t>
            </a:r>
            <a:r>
              <a:rPr kumimoji="1" lang="ja-VN" altLang="en-US" sz="3200" b="1" dirty="0">
                <a:solidFill>
                  <a:schemeClr val="accent1">
                    <a:lumMod val="75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きます</a:t>
            </a:r>
            <a:endParaRPr kumimoji="1" lang="ja-VN" altLang="en-US" b="1" dirty="0">
              <a:solidFill>
                <a:schemeClr val="accent1">
                  <a:lumMod val="75000"/>
                </a:schemeClr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9407758E-126C-BB46-9E18-E1422EF4250E}"/>
              </a:ext>
            </a:extLst>
          </p:cNvPr>
          <p:cNvSpPr txBox="1"/>
          <p:nvPr/>
        </p:nvSpPr>
        <p:spPr>
          <a:xfrm>
            <a:off x="6096000" y="2723863"/>
            <a:ext cx="30684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VN" altLang="en-US" sz="3200" b="1" dirty="0">
                <a:solidFill>
                  <a:schemeClr val="accent1">
                    <a:lumMod val="75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新聞：しん</a:t>
            </a:r>
            <a:r>
              <a:rPr kumimoji="1" lang="ja-VN" altLang="en-US" sz="3200" b="1" dirty="0">
                <a:solidFill>
                  <a:srgbClr val="FF0000"/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ぶん</a:t>
            </a:r>
            <a:endParaRPr kumimoji="1" lang="ja-VN" altLang="en-US" b="1" dirty="0">
              <a:solidFill>
                <a:srgbClr val="FF0000"/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0C4D749A-77C6-B44A-87E4-D8D7DDB85A0A}"/>
              </a:ext>
            </a:extLst>
          </p:cNvPr>
          <p:cNvSpPr/>
          <p:nvPr/>
        </p:nvSpPr>
        <p:spPr>
          <a:xfrm>
            <a:off x="357803" y="5294225"/>
            <a:ext cx="1537023" cy="76944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4400" b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altLang="ja-JP" sz="44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VĂ</a:t>
            </a:r>
            <a:r>
              <a:rPr lang="vi-VN" altLang="ja-JP" sz="4400" b="1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endParaRPr lang="ja-JP" altLang="en-US" sz="4400" b="1" cap="none" spc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コンテンツ プレースホルダー 6">
            <a:extLst>
              <a:ext uri="{FF2B5EF4-FFF2-40B4-BE49-F238E27FC236}">
                <a16:creationId xmlns:a16="http://schemas.microsoft.com/office/drawing/2014/main" id="{986C99F0-FEA1-3745-8581-002E1A9DC1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535863"/>
            <a:ext cx="4373204" cy="4351338"/>
          </a:xfrm>
        </p:spPr>
      </p:pic>
    </p:spTree>
    <p:extLst>
      <p:ext uri="{BB962C8B-B14F-4D97-AF65-F5344CB8AC3E}">
        <p14:creationId xmlns:p14="http://schemas.microsoft.com/office/powerpoint/2010/main" val="10158073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19CE2F77-80DF-584E-81EF-FE3D161979C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906463" y="776288"/>
            <a:ext cx="8524875" cy="3328987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marL="0" indent="0" eaLnBrk="0" hangingPunct="0">
              <a:lnSpc>
                <a:spcPct val="150000"/>
              </a:lnSpc>
              <a:spcBef>
                <a:spcPct val="0"/>
              </a:spcBef>
              <a:buFontTx/>
              <a:buChar char="•"/>
            </a:pPr>
            <a:r>
              <a:rPr lang="ja-JP" altLang="vi-VN" sz="3600">
                <a:solidFill>
                  <a:srgbClr val="000000"/>
                </a:solidFill>
                <a:latin typeface="Calibri" panose="020F0502020204030204" pitchFamily="34" charset="0"/>
                <a:ea typeface="游明朝" panose="02020400000000000000" pitchFamily="18" charset="-128"/>
                <a:cs typeface="Calibri" panose="020F0502020204030204" pitchFamily="34" charset="0"/>
              </a:rPr>
              <a:t>ちょっと　休みましょう</a:t>
            </a:r>
            <a:r>
              <a:rPr lang="ja-JP" altLang="vi-VN" sz="3600">
                <a:solidFill>
                  <a:srgbClr val="000000"/>
                </a:solidFill>
                <a:latin typeface="Calibri" panose="020F0502020204030204" pitchFamily="34" charset="0"/>
                <a:ea typeface="游明朝" panose="02020400000000000000" pitchFamily="18" charset="-128"/>
                <a:cs typeface="ＭＳ ゴシック" panose="020B0609070205080204" pitchFamily="49" charset="-128"/>
              </a:rPr>
              <a:t>。</a:t>
            </a:r>
            <a:endParaRPr lang="ja-VN" altLang="vi-VN" sz="3600"/>
          </a:p>
          <a:p>
            <a:pPr marL="0" indent="0" eaLnBrk="0" hangingPunct="0">
              <a:lnSpc>
                <a:spcPct val="150000"/>
              </a:lnSpc>
              <a:spcBef>
                <a:spcPct val="0"/>
              </a:spcBef>
              <a:buFontTx/>
              <a:buChar char="•"/>
            </a:pPr>
            <a:r>
              <a:rPr lang="ja-JP" altLang="vi-VN" sz="3600">
                <a:solidFill>
                  <a:srgbClr val="000000"/>
                </a:solidFill>
                <a:latin typeface="Calibri" panose="020F0502020204030204" pitchFamily="34" charset="0"/>
                <a:ea typeface="游明朝" panose="02020400000000000000" pitchFamily="18" charset="-128"/>
              </a:rPr>
              <a:t>公園</a:t>
            </a:r>
            <a:r>
              <a:rPr lang="vi-VN" altLang="ja-JP" sz="3600">
                <a:solidFill>
                  <a:srgbClr val="000000"/>
                </a:solidFill>
                <a:latin typeface="Calibri" panose="020F0502020204030204" pitchFamily="34" charset="0"/>
                <a:ea typeface="游明朝" panose="02020400000000000000" pitchFamily="18" charset="-128"/>
              </a:rPr>
              <a:t>(</a:t>
            </a:r>
            <a:r>
              <a:rPr lang="ja-JP" altLang="vi-VN" sz="3600">
                <a:solidFill>
                  <a:srgbClr val="000000"/>
                </a:solidFill>
                <a:latin typeface="Calibri" panose="020F0502020204030204" pitchFamily="34" charset="0"/>
                <a:ea typeface="游明朝" panose="02020400000000000000" pitchFamily="18" charset="-128"/>
              </a:rPr>
              <a:t>こうえん</a:t>
            </a:r>
            <a:r>
              <a:rPr lang="vi-VN" altLang="ja-JP" sz="3600">
                <a:solidFill>
                  <a:srgbClr val="000000"/>
                </a:solidFill>
                <a:latin typeface="Calibri" panose="020F0502020204030204" pitchFamily="34" charset="0"/>
                <a:ea typeface="游明朝" panose="02020400000000000000" pitchFamily="18" charset="-128"/>
              </a:rPr>
              <a:t>)</a:t>
            </a:r>
            <a:r>
              <a:rPr lang="ja-JP" altLang="vi-VN" sz="3600">
                <a:solidFill>
                  <a:srgbClr val="000000"/>
                </a:solidFill>
                <a:latin typeface="Calibri" panose="020F0502020204030204" pitchFamily="34" charset="0"/>
                <a:ea typeface="游明朝" panose="02020400000000000000" pitchFamily="18" charset="-128"/>
              </a:rPr>
              <a:t>へ　行きましょう。</a:t>
            </a:r>
            <a:endParaRPr lang="ja-VN" altLang="vi-VN" sz="3600"/>
          </a:p>
          <a:p>
            <a:pPr marL="0" indent="0" eaLnBrk="0" hangingPunct="0">
              <a:lnSpc>
                <a:spcPct val="150000"/>
              </a:lnSpc>
              <a:spcBef>
                <a:spcPct val="0"/>
              </a:spcBef>
              <a:buFontTx/>
              <a:buChar char="•"/>
            </a:pPr>
            <a:r>
              <a:rPr lang="ja-JP" altLang="vi-VN" sz="3600">
                <a:solidFill>
                  <a:srgbClr val="000000"/>
                </a:solidFill>
                <a:latin typeface="Calibri" panose="020F0502020204030204" pitchFamily="34" charset="0"/>
                <a:ea typeface="游明朝" panose="02020400000000000000" pitchFamily="18" charset="-128"/>
              </a:rPr>
              <a:t>明日　</a:t>
            </a:r>
            <a:r>
              <a:rPr lang="vi-VN" altLang="ja-JP" sz="3600">
                <a:solidFill>
                  <a:srgbClr val="000000"/>
                </a:solidFill>
                <a:latin typeface="Calibri" panose="020F0502020204030204" pitchFamily="34" charset="0"/>
                <a:ea typeface="游明朝" panose="02020400000000000000" pitchFamily="18" charset="-128"/>
              </a:rPr>
              <a:t>10</a:t>
            </a:r>
            <a:r>
              <a:rPr lang="ja-JP" altLang="vi-VN" sz="3600">
                <a:solidFill>
                  <a:srgbClr val="000000"/>
                </a:solidFill>
                <a:latin typeface="Calibri" panose="020F0502020204030204" pitchFamily="34" charset="0"/>
                <a:ea typeface="游明朝" panose="02020400000000000000" pitchFamily="18" charset="-128"/>
              </a:rPr>
              <a:t>時に　駅で　会いましょう。</a:t>
            </a:r>
            <a:endParaRPr lang="ja-VN" altLang="vi-VN" sz="3600"/>
          </a:p>
          <a:p>
            <a:pPr marL="0" indent="0" eaLnBrk="0" hangingPunct="0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vi-VN" altLang="ja-JP" sz="3600">
                <a:solidFill>
                  <a:srgbClr val="000000"/>
                </a:solidFill>
                <a:latin typeface="Calibri" panose="020F0502020204030204" pitchFamily="34" charset="0"/>
                <a:ea typeface="游明朝" panose="02020400000000000000" pitchFamily="18" charset="-128"/>
              </a:rPr>
              <a:t>……</a:t>
            </a:r>
            <a:r>
              <a:rPr lang="ja-JP" altLang="vi-VN" sz="3600">
                <a:solidFill>
                  <a:srgbClr val="000000"/>
                </a:solidFill>
                <a:latin typeface="Calibri" panose="020F0502020204030204" pitchFamily="34" charset="0"/>
                <a:ea typeface="游明朝" panose="02020400000000000000" pitchFamily="18" charset="-128"/>
              </a:rPr>
              <a:t>分かりました。</a:t>
            </a:r>
            <a:endParaRPr lang="ja-JP" altLang="vi-VN" sz="3600"/>
          </a:p>
        </p:txBody>
      </p:sp>
    </p:spTree>
    <p:extLst>
      <p:ext uri="{BB962C8B-B14F-4D97-AF65-F5344CB8AC3E}">
        <p14:creationId xmlns:p14="http://schemas.microsoft.com/office/powerpoint/2010/main" val="1852360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">
            <a:extLst>
              <a:ext uri="{FF2B5EF4-FFF2-40B4-BE49-F238E27FC236}">
                <a16:creationId xmlns:a16="http://schemas.microsoft.com/office/drawing/2014/main" id="{5913CFA8-BF58-DC4F-87A5-F26510C78C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263" y="374650"/>
            <a:ext cx="11547475" cy="5803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游ゴシック" panose="020B0400000000000000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游ゴシック" panose="020B0400000000000000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游ゴシック" panose="020B0400000000000000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游ゴシック" panose="020B0400000000000000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游ゴシック" panose="020B0400000000000000" pitchFamily="34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游ゴシック" panose="020B0400000000000000" pitchFamily="34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游ゴシック" panose="020B0400000000000000" pitchFamily="34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游ゴシック" panose="020B0400000000000000" pitchFamily="34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游ゴシック" panose="020B0400000000000000" pitchFamily="34" charset="-128"/>
              </a:defRPr>
            </a:lvl9pPr>
          </a:lstStyle>
          <a:p>
            <a:pPr>
              <a:lnSpc>
                <a:spcPct val="150000"/>
              </a:lnSpc>
            </a:pPr>
            <a:r>
              <a:rPr lang="ja-VN" altLang="ja-JP" sz="3600" dirty="0">
                <a:latin typeface="Times New Roman" panose="02020603050405020304" pitchFamily="18" charset="0"/>
                <a:ea typeface="ＭＳ 明朝" panose="02020609040205080304" pitchFamily="49" charset="-128"/>
                <a:cs typeface="Times New Roman" panose="02020603050405020304" pitchFamily="18" charset="0"/>
              </a:rPr>
              <a:t>A</a:t>
            </a:r>
            <a:r>
              <a:rPr lang="ja-JP" altLang="ja-VN" sz="3600">
                <a:latin typeface="Times New Roman" panose="02020603050405020304" pitchFamily="18" charset="0"/>
                <a:ea typeface="ＭＳ 明朝" panose="02020609040205080304" pitchFamily="49" charset="-128"/>
                <a:cs typeface="Times New Roman" panose="02020603050405020304" pitchFamily="18" charset="0"/>
              </a:rPr>
              <a:t>：	あした　ひまですか。</a:t>
            </a:r>
            <a:endParaRPr lang="ja-VN" altLang="ja-VN" sz="3600" dirty="0">
              <a:latin typeface="Times New Roman" panose="02020603050405020304" pitchFamily="18" charset="0"/>
              <a:ea typeface="ＭＳ 明朝" panose="02020609040205080304" pitchFamily="49" charset="-128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ja-VN" altLang="ja-JP" sz="3600" dirty="0">
                <a:latin typeface="Times New Roman" panose="02020603050405020304" pitchFamily="18" charset="0"/>
                <a:ea typeface="ＭＳ 明朝" panose="02020609040205080304" pitchFamily="49" charset="-128"/>
                <a:cs typeface="Times New Roman" panose="02020603050405020304" pitchFamily="18" charset="0"/>
              </a:rPr>
              <a:t>B</a:t>
            </a:r>
            <a:r>
              <a:rPr lang="ja-JP" altLang="ja-VN" sz="3600">
                <a:latin typeface="Times New Roman" panose="02020603050405020304" pitchFamily="18" charset="0"/>
                <a:ea typeface="ＭＳ 明朝" panose="02020609040205080304" pitchFamily="49" charset="-128"/>
                <a:cs typeface="Times New Roman" panose="02020603050405020304" pitchFamily="18" charset="0"/>
              </a:rPr>
              <a:t>：	ええ。</a:t>
            </a:r>
            <a:endParaRPr lang="ja-VN" altLang="ja-VN" sz="3600" dirty="0">
              <a:latin typeface="Times New Roman" panose="02020603050405020304" pitchFamily="18" charset="0"/>
              <a:ea typeface="ＭＳ 明朝" panose="02020609040205080304" pitchFamily="49" charset="-128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ja-VN" altLang="ja-JP" sz="3600" dirty="0">
                <a:latin typeface="Times New Roman" panose="02020603050405020304" pitchFamily="18" charset="0"/>
                <a:ea typeface="ＭＳ 明朝" panose="02020609040205080304" pitchFamily="49" charset="-128"/>
                <a:cs typeface="Times New Roman" panose="02020603050405020304" pitchFamily="18" charset="0"/>
              </a:rPr>
              <a:t>A</a:t>
            </a:r>
            <a:r>
              <a:rPr lang="ja-JP" altLang="ja-VN" sz="3600">
                <a:latin typeface="Times New Roman" panose="02020603050405020304" pitchFamily="18" charset="0"/>
                <a:ea typeface="ＭＳ 明朝" panose="02020609040205080304" pitchFamily="49" charset="-128"/>
                <a:cs typeface="Times New Roman" panose="02020603050405020304" pitchFamily="18" charset="0"/>
              </a:rPr>
              <a:t>：	いっしょに　</a:t>
            </a:r>
            <a:r>
              <a:rPr lang="ja-JP" altLang="ja-VN" sz="3600" u="sng">
                <a:latin typeface="Times New Roman" panose="02020603050405020304" pitchFamily="18" charset="0"/>
                <a:ea typeface="ＭＳ 明朝" panose="02020609040205080304" pitchFamily="49" charset="-128"/>
                <a:cs typeface="Times New Roman" panose="02020603050405020304" pitchFamily="18" charset="0"/>
              </a:rPr>
              <a:t>テニスを　しません</a:t>
            </a:r>
            <a:r>
              <a:rPr lang="ja-JP" altLang="ja-VN" sz="3600">
                <a:latin typeface="Times New Roman" panose="02020603050405020304" pitchFamily="18" charset="0"/>
                <a:ea typeface="ＭＳ 明朝" panose="02020609040205080304" pitchFamily="49" charset="-128"/>
                <a:cs typeface="Times New Roman" panose="02020603050405020304" pitchFamily="18" charset="0"/>
              </a:rPr>
              <a:t>か。</a:t>
            </a:r>
            <a:endParaRPr lang="ja-VN" altLang="ja-VN" sz="3600" dirty="0">
              <a:latin typeface="Times New Roman" panose="02020603050405020304" pitchFamily="18" charset="0"/>
              <a:ea typeface="ＭＳ 明朝" panose="02020609040205080304" pitchFamily="49" charset="-128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ja-VN" altLang="ja-JP" sz="3600" dirty="0">
                <a:latin typeface="Times New Roman" panose="02020603050405020304" pitchFamily="18" charset="0"/>
                <a:ea typeface="ＭＳ 明朝" panose="02020609040205080304" pitchFamily="49" charset="-128"/>
                <a:cs typeface="Times New Roman" panose="02020603050405020304" pitchFamily="18" charset="0"/>
              </a:rPr>
              <a:t>B</a:t>
            </a:r>
            <a:r>
              <a:rPr lang="ja-JP" altLang="ja-VN" sz="3600">
                <a:latin typeface="Times New Roman" panose="02020603050405020304" pitchFamily="18" charset="0"/>
                <a:ea typeface="ＭＳ 明朝" panose="02020609040205080304" pitchFamily="49" charset="-128"/>
                <a:cs typeface="Times New Roman" panose="02020603050405020304" pitchFamily="18" charset="0"/>
              </a:rPr>
              <a:t>：</a:t>
            </a:r>
            <a:r>
              <a:rPr lang="vi-VN" altLang="ja-JP" sz="3600" dirty="0">
                <a:latin typeface="Times New Roman" panose="02020603050405020304" pitchFamily="18" charset="0"/>
                <a:ea typeface="ＭＳ 明朝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ja-JP" altLang="ja-VN" sz="3600">
                <a:latin typeface="Times New Roman" panose="02020603050405020304" pitchFamily="18" charset="0"/>
                <a:ea typeface="ＭＳ 明朝" panose="02020609040205080304" pitchFamily="49" charset="-128"/>
                <a:cs typeface="Times New Roman" panose="02020603050405020304" pitchFamily="18" charset="0"/>
              </a:rPr>
              <a:t>いいですね。　どこで　会</a:t>
            </a:r>
            <a:r>
              <a:rPr lang="ja-VN" altLang="ja-JP" sz="3600" dirty="0">
                <a:latin typeface="Times New Roman" panose="02020603050405020304" pitchFamily="18" charset="0"/>
                <a:ea typeface="ＭＳ 明朝" panose="02020609040205080304" pitchFamily="49" charset="-128"/>
                <a:cs typeface="Times New Roman" panose="02020603050405020304" pitchFamily="18" charset="0"/>
              </a:rPr>
              <a:t>(</a:t>
            </a:r>
            <a:r>
              <a:rPr lang="ja-JP" altLang="ja-VN" sz="3600">
                <a:latin typeface="Times New Roman" panose="02020603050405020304" pitchFamily="18" charset="0"/>
                <a:ea typeface="ＭＳ 明朝" panose="02020609040205080304" pitchFamily="49" charset="-128"/>
                <a:cs typeface="Times New Roman" panose="02020603050405020304" pitchFamily="18" charset="0"/>
              </a:rPr>
              <a:t>あ</a:t>
            </a:r>
            <a:r>
              <a:rPr lang="ja-VN" altLang="ja-JP" sz="3600" dirty="0">
                <a:latin typeface="Times New Roman" panose="02020603050405020304" pitchFamily="18" charset="0"/>
                <a:ea typeface="ＭＳ 明朝" panose="02020609040205080304" pitchFamily="49" charset="-128"/>
                <a:cs typeface="Times New Roman" panose="02020603050405020304" pitchFamily="18" charset="0"/>
              </a:rPr>
              <a:t>)</a:t>
            </a:r>
            <a:r>
              <a:rPr lang="ja-JP" altLang="ja-VN" sz="3600">
                <a:latin typeface="Times New Roman" panose="02020603050405020304" pitchFamily="18" charset="0"/>
                <a:ea typeface="ＭＳ 明朝" panose="02020609040205080304" pitchFamily="49" charset="-128"/>
                <a:cs typeface="Times New Roman" panose="02020603050405020304" pitchFamily="18" charset="0"/>
              </a:rPr>
              <a:t>いましょうか。</a:t>
            </a:r>
            <a:endParaRPr lang="ja-VN" altLang="ja-VN" sz="3600" dirty="0">
              <a:latin typeface="Times New Roman" panose="02020603050405020304" pitchFamily="18" charset="0"/>
              <a:ea typeface="ＭＳ 明朝" panose="02020609040205080304" pitchFamily="49" charset="-128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ja-VN" altLang="ja-JP" sz="3600" dirty="0">
                <a:latin typeface="Times New Roman" panose="02020603050405020304" pitchFamily="18" charset="0"/>
                <a:ea typeface="ＭＳ 明朝" panose="02020609040205080304" pitchFamily="49" charset="-128"/>
                <a:cs typeface="Times New Roman" panose="02020603050405020304" pitchFamily="18" charset="0"/>
              </a:rPr>
              <a:t>A</a:t>
            </a:r>
            <a:r>
              <a:rPr lang="ja-JP" altLang="ja-VN" sz="3600">
                <a:latin typeface="Times New Roman" panose="02020603050405020304" pitchFamily="18" charset="0"/>
                <a:ea typeface="ＭＳ 明朝" panose="02020609040205080304" pitchFamily="49" charset="-128"/>
                <a:cs typeface="Times New Roman" panose="02020603050405020304" pitchFamily="18" charset="0"/>
              </a:rPr>
              <a:t>：	</a:t>
            </a:r>
            <a:r>
              <a:rPr lang="ja-JP" altLang="ja-VN" sz="3600" u="sng">
                <a:latin typeface="Times New Roman" panose="02020603050405020304" pitchFamily="18" charset="0"/>
                <a:ea typeface="ＭＳ 明朝" panose="02020609040205080304" pitchFamily="49" charset="-128"/>
                <a:cs typeface="Times New Roman" panose="02020603050405020304" pitchFamily="18" charset="0"/>
              </a:rPr>
              <a:t>３時</a:t>
            </a:r>
            <a:r>
              <a:rPr lang="ja-JP" altLang="ja-VN" sz="3600">
                <a:latin typeface="Times New Roman" panose="02020603050405020304" pitchFamily="18" charset="0"/>
                <a:ea typeface="ＭＳ 明朝" panose="02020609040205080304" pitchFamily="49" charset="-128"/>
                <a:cs typeface="Times New Roman" panose="02020603050405020304" pitchFamily="18" charset="0"/>
              </a:rPr>
              <a:t>に　駅</a:t>
            </a:r>
            <a:r>
              <a:rPr lang="ja-VN" altLang="ja-JP" sz="3600" dirty="0">
                <a:latin typeface="Times New Roman" panose="02020603050405020304" pitchFamily="18" charset="0"/>
                <a:ea typeface="ＭＳ 明朝" panose="02020609040205080304" pitchFamily="49" charset="-128"/>
                <a:cs typeface="Times New Roman" panose="02020603050405020304" pitchFamily="18" charset="0"/>
              </a:rPr>
              <a:t>(</a:t>
            </a:r>
            <a:r>
              <a:rPr lang="ja-JP" altLang="ja-VN" sz="3600">
                <a:latin typeface="Times New Roman" panose="02020603050405020304" pitchFamily="18" charset="0"/>
                <a:ea typeface="ＭＳ 明朝" panose="02020609040205080304" pitchFamily="49" charset="-128"/>
                <a:cs typeface="Times New Roman" panose="02020603050405020304" pitchFamily="18" charset="0"/>
              </a:rPr>
              <a:t>えき</a:t>
            </a:r>
            <a:r>
              <a:rPr lang="ja-VN" altLang="ja-JP" sz="3600" dirty="0">
                <a:latin typeface="Times New Roman" panose="02020603050405020304" pitchFamily="18" charset="0"/>
                <a:ea typeface="ＭＳ 明朝" panose="02020609040205080304" pitchFamily="49" charset="-128"/>
                <a:cs typeface="Times New Roman" panose="02020603050405020304" pitchFamily="18" charset="0"/>
              </a:rPr>
              <a:t>)</a:t>
            </a:r>
            <a:r>
              <a:rPr lang="ja-JP" altLang="ja-VN" sz="3600">
                <a:latin typeface="Times New Roman" panose="02020603050405020304" pitchFamily="18" charset="0"/>
                <a:ea typeface="ＭＳ 明朝" panose="02020609040205080304" pitchFamily="49" charset="-128"/>
                <a:cs typeface="Times New Roman" panose="02020603050405020304" pitchFamily="18" charset="0"/>
              </a:rPr>
              <a:t>で　会いましょう。</a:t>
            </a:r>
            <a:endParaRPr lang="ja-VN" altLang="ja-VN" sz="3600" dirty="0">
              <a:latin typeface="Times New Roman" panose="02020603050405020304" pitchFamily="18" charset="0"/>
              <a:ea typeface="ＭＳ 明朝" panose="02020609040205080304" pitchFamily="49" charset="-128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ja-VN" altLang="ja-JP" sz="3600" dirty="0">
                <a:latin typeface="Times New Roman" panose="02020603050405020304" pitchFamily="18" charset="0"/>
                <a:ea typeface="ＭＳ 明朝" panose="02020609040205080304" pitchFamily="49" charset="-128"/>
                <a:cs typeface="Times New Roman" panose="02020603050405020304" pitchFamily="18" charset="0"/>
              </a:rPr>
              <a:t>B</a:t>
            </a:r>
            <a:r>
              <a:rPr lang="ja-JP" altLang="ja-VN" sz="3600">
                <a:latin typeface="Times New Roman" panose="02020603050405020304" pitchFamily="18" charset="0"/>
                <a:ea typeface="ＭＳ 明朝" panose="02020609040205080304" pitchFamily="49" charset="-128"/>
                <a:cs typeface="Times New Roman" panose="02020603050405020304" pitchFamily="18" charset="0"/>
              </a:rPr>
              <a:t>：</a:t>
            </a:r>
            <a:r>
              <a:rPr lang="ja-JP" altLang="en-US" sz="3600">
                <a:latin typeface="Times New Roman" panose="02020603050405020304" pitchFamily="18" charset="0"/>
                <a:ea typeface="ＭＳ 明朝" panose="02020609040205080304" pitchFamily="49" charset="-128"/>
                <a:cs typeface="Times New Roman" panose="02020603050405020304" pitchFamily="18" charset="0"/>
              </a:rPr>
              <a:t>　</a:t>
            </a:r>
            <a:r>
              <a:rPr lang="ja-JP" altLang="ja-VN" sz="3600">
                <a:latin typeface="Times New Roman" panose="02020603050405020304" pitchFamily="18" charset="0"/>
                <a:ea typeface="ＭＳ 明朝" panose="02020609040205080304" pitchFamily="49" charset="-128"/>
                <a:cs typeface="Times New Roman" panose="02020603050405020304" pitchFamily="18" charset="0"/>
              </a:rPr>
              <a:t>わかりました。</a:t>
            </a:r>
            <a:endParaRPr lang="ja-VN" altLang="ja-VN" sz="3600" dirty="0">
              <a:latin typeface="Times New Roman" panose="02020603050405020304" pitchFamily="18" charset="0"/>
              <a:ea typeface="ＭＳ 明朝" panose="02020609040205080304" pitchFamily="49" charset="-128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ja-VN" altLang="ja-JP" sz="3600" dirty="0">
                <a:latin typeface="Times New Roman" panose="02020603050405020304" pitchFamily="18" charset="0"/>
                <a:ea typeface="ＭＳ 明朝" panose="02020609040205080304" pitchFamily="49" charset="-128"/>
                <a:cs typeface="Times New Roman" panose="02020603050405020304" pitchFamily="18" charset="0"/>
              </a:rPr>
              <a:t>A</a:t>
            </a:r>
            <a:r>
              <a:rPr lang="ja-JP" altLang="ja-VN" sz="3600">
                <a:latin typeface="Times New Roman" panose="02020603050405020304" pitchFamily="18" charset="0"/>
                <a:ea typeface="ＭＳ 明朝" panose="02020609040205080304" pitchFamily="49" charset="-128"/>
                <a:cs typeface="Times New Roman" panose="02020603050405020304" pitchFamily="18" charset="0"/>
              </a:rPr>
              <a:t>：	じゃ、また　あした。</a:t>
            </a:r>
          </a:p>
        </p:txBody>
      </p:sp>
      <p:pic>
        <p:nvPicPr>
          <p:cNvPr id="16386" name="図 6">
            <a:extLst>
              <a:ext uri="{FF2B5EF4-FFF2-40B4-BE49-F238E27FC236}">
                <a16:creationId xmlns:a16="http://schemas.microsoft.com/office/drawing/2014/main" id="{27817D18-851F-8940-8672-3EE0601CEB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4400" y="3992563"/>
            <a:ext cx="2387600" cy="2865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74261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F78B1658-D83D-174C-8873-08303F71B82C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720634" y="289679"/>
            <a:ext cx="10291354" cy="62786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ja-JP" altLang="ja-VN" sz="3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ＭＳ 明朝" panose="02020609040205080304" pitchFamily="49" charset="-128"/>
                <a:cs typeface="Times New Roman" panose="02020603050405020304" pitchFamily="18" charset="0"/>
              </a:rPr>
              <a:t>日曜日</a:t>
            </a:r>
            <a:r>
              <a:rPr kumimoji="0" lang="ja-VN" altLang="ja-JP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ＭＳ 明朝" panose="02020609040205080304" pitchFamily="49" charset="-128"/>
                <a:cs typeface="Times New Roman" panose="02020603050405020304" pitchFamily="18" charset="0"/>
              </a:rPr>
              <a:t>(</a:t>
            </a:r>
            <a:r>
              <a:rPr kumimoji="0" lang="ja-JP" altLang="ja-VN" sz="3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ＭＳ 明朝" panose="02020609040205080304" pitchFamily="49" charset="-128"/>
                <a:cs typeface="Times New Roman" panose="02020603050405020304" pitchFamily="18" charset="0"/>
              </a:rPr>
              <a:t>にちようび</a:t>
            </a:r>
            <a:r>
              <a:rPr kumimoji="0" lang="ja-VN" altLang="ja-JP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ＭＳ 明朝" panose="02020609040205080304" pitchFamily="49" charset="-128"/>
                <a:cs typeface="Times New Roman" panose="02020603050405020304" pitchFamily="18" charset="0"/>
              </a:rPr>
              <a:t>)</a:t>
            </a:r>
            <a:r>
              <a:rPr kumimoji="0" lang="ja-JP" altLang="ja-VN" sz="3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ＭＳ 明朝" panose="02020609040205080304" pitchFamily="49" charset="-128"/>
                <a:cs typeface="Times New Roman" panose="02020603050405020304" pitchFamily="18" charset="0"/>
              </a:rPr>
              <a:t>に　なにを　しますか。</a:t>
            </a:r>
            <a:endParaRPr kumimoji="0" lang="ja-VN" altLang="ja-VN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ja-JP" altLang="ja-VN" sz="3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ＭＳ 明朝" panose="02020609040205080304" pitchFamily="49" charset="-128"/>
                <a:cs typeface="Times New Roman" panose="02020603050405020304" pitchFamily="18" charset="0"/>
              </a:rPr>
              <a:t>どこで、本を　買いましたか。</a:t>
            </a:r>
            <a:endParaRPr kumimoji="0" lang="ja-VN" altLang="ja-VN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ja-JP" altLang="ja-VN" sz="3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ＭＳ 明朝" panose="02020609040205080304" pitchFamily="49" charset="-128"/>
                <a:cs typeface="Times New Roman" panose="02020603050405020304" pitchFamily="18" charset="0"/>
              </a:rPr>
              <a:t>今朝、なにを　食</a:t>
            </a:r>
            <a:r>
              <a:rPr kumimoji="0" lang="ja-VN" altLang="ja-JP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ＭＳ 明朝" panose="02020609040205080304" pitchFamily="49" charset="-128"/>
                <a:cs typeface="Times New Roman" panose="02020603050405020304" pitchFamily="18" charset="0"/>
              </a:rPr>
              <a:t>(</a:t>
            </a:r>
            <a:r>
              <a:rPr kumimoji="0" lang="ja-JP" altLang="ja-VN" sz="3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ＭＳ 明朝" panose="02020609040205080304" pitchFamily="49" charset="-128"/>
                <a:cs typeface="Times New Roman" panose="02020603050405020304" pitchFamily="18" charset="0"/>
              </a:rPr>
              <a:t>た</a:t>
            </a:r>
            <a:r>
              <a:rPr kumimoji="0" lang="ja-VN" altLang="ja-JP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ＭＳ 明朝" panose="02020609040205080304" pitchFamily="49" charset="-128"/>
                <a:cs typeface="Times New Roman" panose="02020603050405020304" pitchFamily="18" charset="0"/>
              </a:rPr>
              <a:t>)</a:t>
            </a:r>
            <a:r>
              <a:rPr kumimoji="0" lang="ja-JP" altLang="ja-VN" sz="3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ＭＳ 明朝" panose="02020609040205080304" pitchFamily="49" charset="-128"/>
                <a:cs typeface="Times New Roman" panose="02020603050405020304" pitchFamily="18" charset="0"/>
              </a:rPr>
              <a:t>べましたか。</a:t>
            </a:r>
            <a:endParaRPr kumimoji="0" lang="ja-VN" altLang="ja-VN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ja-JP" altLang="ja-VN" sz="3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ＭＳ 明朝" panose="02020609040205080304" pitchFamily="49" charset="-128"/>
                <a:cs typeface="Times New Roman" panose="02020603050405020304" pitchFamily="18" charset="0"/>
              </a:rPr>
              <a:t>おととい　だれに　会</a:t>
            </a:r>
            <a:r>
              <a:rPr kumimoji="0" lang="ja-VN" altLang="ja-JP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ＭＳ 明朝" panose="02020609040205080304" pitchFamily="49" charset="-128"/>
                <a:cs typeface="Times New Roman" panose="02020603050405020304" pitchFamily="18" charset="0"/>
              </a:rPr>
              <a:t>(</a:t>
            </a:r>
            <a:r>
              <a:rPr kumimoji="0" lang="ja-JP" altLang="ja-VN" sz="3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ＭＳ 明朝" panose="02020609040205080304" pitchFamily="49" charset="-128"/>
                <a:cs typeface="Times New Roman" panose="02020603050405020304" pitchFamily="18" charset="0"/>
              </a:rPr>
              <a:t>か</a:t>
            </a:r>
            <a:r>
              <a:rPr kumimoji="0" lang="ja-VN" altLang="ja-JP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ＭＳ 明朝" panose="02020609040205080304" pitchFamily="49" charset="-128"/>
                <a:cs typeface="Times New Roman" panose="02020603050405020304" pitchFamily="18" charset="0"/>
              </a:rPr>
              <a:t>)</a:t>
            </a:r>
            <a:r>
              <a:rPr kumimoji="0" lang="ja-JP" altLang="ja-VN" sz="3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ＭＳ 明朝" panose="02020609040205080304" pitchFamily="49" charset="-128"/>
                <a:cs typeface="Times New Roman" panose="02020603050405020304" pitchFamily="18" charset="0"/>
              </a:rPr>
              <a:t>いましたか。</a:t>
            </a:r>
            <a:endParaRPr kumimoji="0" lang="ja-VN" altLang="ja-VN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ja-JP" altLang="ja-VN" sz="3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ＭＳ 明朝" panose="02020609040205080304" pitchFamily="49" charset="-128"/>
                <a:cs typeface="Times New Roman" panose="02020603050405020304" pitchFamily="18" charset="0"/>
              </a:rPr>
              <a:t>いっしょに　</a:t>
            </a:r>
            <a:r>
              <a:rPr kumimoji="0" lang="ja-VN" altLang="ja-JP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ＭＳ 明朝" panose="02020609040205080304" pitchFamily="49" charset="-128"/>
                <a:cs typeface="Times New Roman" panose="02020603050405020304" pitchFamily="18" charset="0"/>
              </a:rPr>
              <a:t>HANOI </a:t>
            </a:r>
            <a:r>
              <a:rPr kumimoji="0" lang="ja-JP" altLang="ja-VN" sz="3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ＭＳ 明朝" panose="02020609040205080304" pitchFamily="49" charset="-128"/>
                <a:cs typeface="Times New Roman" panose="02020603050405020304" pitchFamily="18" charset="0"/>
              </a:rPr>
              <a:t>へ　行</a:t>
            </a:r>
            <a:r>
              <a:rPr kumimoji="0" lang="ja-VN" altLang="ja-JP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ＭＳ 明朝" panose="02020609040205080304" pitchFamily="49" charset="-128"/>
                <a:cs typeface="Times New Roman" panose="02020603050405020304" pitchFamily="18" charset="0"/>
              </a:rPr>
              <a:t>(</a:t>
            </a:r>
            <a:r>
              <a:rPr kumimoji="0" lang="ja-JP" altLang="ja-VN" sz="3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ＭＳ 明朝" panose="02020609040205080304" pitchFamily="49" charset="-128"/>
                <a:cs typeface="Times New Roman" panose="02020603050405020304" pitchFamily="18" charset="0"/>
              </a:rPr>
              <a:t>い</a:t>
            </a:r>
            <a:r>
              <a:rPr kumimoji="0" lang="ja-VN" altLang="ja-JP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ＭＳ 明朝" panose="02020609040205080304" pitchFamily="49" charset="-128"/>
                <a:cs typeface="Times New Roman" panose="02020603050405020304" pitchFamily="18" charset="0"/>
              </a:rPr>
              <a:t>)</a:t>
            </a:r>
            <a:r>
              <a:rPr kumimoji="0" lang="ja-JP" altLang="ja-VN" sz="3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ＭＳ 明朝" panose="02020609040205080304" pitchFamily="49" charset="-128"/>
                <a:cs typeface="Times New Roman" panose="02020603050405020304" pitchFamily="18" charset="0"/>
              </a:rPr>
              <a:t>きませんか。</a:t>
            </a:r>
            <a:endParaRPr kumimoji="0" lang="ja-VN" altLang="ja-VN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ja-JP" altLang="ja-VN" sz="3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ＭＳ 明朝" panose="02020609040205080304" pitchFamily="49" charset="-128"/>
                <a:cs typeface="Times New Roman" panose="02020603050405020304" pitchFamily="18" charset="0"/>
              </a:rPr>
              <a:t>あした　サッカーを　しますか。</a:t>
            </a:r>
            <a:endParaRPr kumimoji="0" lang="ja-VN" altLang="ja-VN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VN" altLang="ja-V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676641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0259BD8-E22E-C64C-9EE1-25CF7722A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VN" dirty="0"/>
              <a:t> </a:t>
            </a:r>
            <a:endParaRPr kumimoji="1" lang="ja-VN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F85BCBC-C89A-8C41-A0F2-90A515C2EA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8039"/>
            <a:ext cx="10515600" cy="4798924"/>
          </a:xfrm>
        </p:spPr>
        <p:txBody>
          <a:bodyPr/>
          <a:lstStyle/>
          <a:p>
            <a:pPr marL="0" indent="0">
              <a:buNone/>
            </a:pPr>
            <a:r>
              <a:rPr kumimoji="1" lang="vi-VN" altLang="ja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endParaRPr kumimoji="1" lang="ja-V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19453269-B91A-184F-A24C-1D8A8B0AE8AB}"/>
              </a:ext>
            </a:extLst>
          </p:cNvPr>
          <p:cNvSpPr/>
          <p:nvPr/>
        </p:nvSpPr>
        <p:spPr>
          <a:xfrm>
            <a:off x="4131559" y="230188"/>
            <a:ext cx="3645549" cy="707886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vi-VN" altLang="ja-JP" sz="4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Dịch các câu sau</a:t>
            </a:r>
            <a:endParaRPr lang="ja-JP" altLang="en-US" sz="4000" b="0" cap="none" spc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34791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0127954-68BC-714F-B848-B5DC24A9CD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VN" altLang="en-US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6A0B5E44-135D-0047-AF78-168A7F7736BE}"/>
              </a:ext>
            </a:extLst>
          </p:cNvPr>
          <p:cNvSpPr txBox="1"/>
          <p:nvPr/>
        </p:nvSpPr>
        <p:spPr>
          <a:xfrm>
            <a:off x="2234195" y="5478891"/>
            <a:ext cx="10086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VN" altLang="en-US" sz="3200" b="1" dirty="0">
                <a:solidFill>
                  <a:srgbClr val="FF0000"/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どく</a:t>
            </a:r>
            <a:endParaRPr kumimoji="1" lang="ja-VN" altLang="en-US" b="1" dirty="0">
              <a:solidFill>
                <a:srgbClr val="FF0000"/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1B984D79-0F4E-F34A-A8F8-33E0E13EB506}"/>
              </a:ext>
            </a:extLst>
          </p:cNvPr>
          <p:cNvSpPr txBox="1"/>
          <p:nvPr/>
        </p:nvSpPr>
        <p:spPr>
          <a:xfrm>
            <a:off x="6096000" y="1690688"/>
            <a:ext cx="38924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VN" altLang="en-US" sz="3200" b="1" dirty="0">
                <a:solidFill>
                  <a:schemeClr val="accent1">
                    <a:lumMod val="75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読みます：</a:t>
            </a:r>
            <a:r>
              <a:rPr kumimoji="1" lang="ja-VN" altLang="en-US" sz="3200" b="1" dirty="0">
                <a:solidFill>
                  <a:srgbClr val="FF0000"/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よ</a:t>
            </a:r>
            <a:r>
              <a:rPr kumimoji="1" lang="ja-VN" altLang="en-US" sz="3200" b="1" dirty="0">
                <a:solidFill>
                  <a:schemeClr val="accent1">
                    <a:lumMod val="75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みます</a:t>
            </a:r>
            <a:endParaRPr kumimoji="1" lang="ja-VN" altLang="en-US" b="1" dirty="0">
              <a:solidFill>
                <a:schemeClr val="accent1">
                  <a:lumMod val="75000"/>
                </a:schemeClr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9407758E-126C-BB46-9E18-E1422EF4250E}"/>
              </a:ext>
            </a:extLst>
          </p:cNvPr>
          <p:cNvSpPr txBox="1"/>
          <p:nvPr/>
        </p:nvSpPr>
        <p:spPr>
          <a:xfrm>
            <a:off x="6096000" y="2723863"/>
            <a:ext cx="30684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VN" altLang="en-US" sz="3200" b="1" dirty="0">
                <a:solidFill>
                  <a:schemeClr val="accent1">
                    <a:lumMod val="75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読書：</a:t>
            </a:r>
            <a:r>
              <a:rPr kumimoji="1" lang="ja-VN" altLang="en-US" sz="3200" b="1" dirty="0">
                <a:solidFill>
                  <a:srgbClr val="FF0000"/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どく</a:t>
            </a:r>
            <a:r>
              <a:rPr kumimoji="1" lang="ja-VN" altLang="en-US" sz="3200" b="1" dirty="0">
                <a:solidFill>
                  <a:schemeClr val="accent1">
                    <a:lumMod val="75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しょ</a:t>
            </a:r>
            <a:endParaRPr kumimoji="1" lang="ja-VN" altLang="en-US" b="1" dirty="0">
              <a:solidFill>
                <a:srgbClr val="FF0000"/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0C4D749A-77C6-B44A-87E4-D8D7DDB85A0A}"/>
              </a:ext>
            </a:extLst>
          </p:cNvPr>
          <p:cNvSpPr/>
          <p:nvPr/>
        </p:nvSpPr>
        <p:spPr>
          <a:xfrm>
            <a:off x="336675" y="5294225"/>
            <a:ext cx="1579279" cy="76944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4400" b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altLang="ja-JP" sz="44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ĐỘC</a:t>
            </a:r>
            <a:endParaRPr lang="ja-JP" altLang="en-US" sz="4400" b="1" cap="none" spc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コンテンツ プレースホルダー 5">
            <a:extLst>
              <a:ext uri="{FF2B5EF4-FFF2-40B4-BE49-F238E27FC236}">
                <a16:creationId xmlns:a16="http://schemas.microsoft.com/office/drawing/2014/main" id="{C0242BB9-2C64-0A4D-9433-400887D57F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7408" y="365125"/>
            <a:ext cx="4373204" cy="4351338"/>
          </a:xfrm>
        </p:spPr>
      </p:pic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8853C230-C2D7-7B4A-8770-4D1FC8A05EF4}"/>
              </a:ext>
            </a:extLst>
          </p:cNvPr>
          <p:cNvSpPr txBox="1"/>
          <p:nvPr/>
        </p:nvSpPr>
        <p:spPr>
          <a:xfrm>
            <a:off x="6096000" y="3757038"/>
            <a:ext cx="38924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VN" altLang="en-US" sz="3200" b="1" dirty="0">
                <a:solidFill>
                  <a:schemeClr val="accent1">
                    <a:lumMod val="75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句読点：く</a:t>
            </a:r>
            <a:r>
              <a:rPr kumimoji="1" lang="ja-VN" altLang="en-US" sz="3200" b="1" dirty="0">
                <a:solidFill>
                  <a:srgbClr val="FF0000"/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どう</a:t>
            </a:r>
            <a:r>
              <a:rPr kumimoji="1" lang="ja-VN" altLang="en-US" sz="3200" b="1" dirty="0">
                <a:solidFill>
                  <a:schemeClr val="accent1">
                    <a:lumMod val="75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てん</a:t>
            </a:r>
            <a:endParaRPr kumimoji="1" lang="ja-VN" altLang="en-US" b="1" dirty="0">
              <a:solidFill>
                <a:srgbClr val="FF0000"/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219909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0127954-68BC-714F-B848-B5DC24A9CD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VN" altLang="en-US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6A0B5E44-135D-0047-AF78-168A7F7736BE}"/>
              </a:ext>
            </a:extLst>
          </p:cNvPr>
          <p:cNvSpPr txBox="1"/>
          <p:nvPr/>
        </p:nvSpPr>
        <p:spPr>
          <a:xfrm>
            <a:off x="2234195" y="5478891"/>
            <a:ext cx="10086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VN" altLang="en-US" sz="3200" b="1" dirty="0">
                <a:solidFill>
                  <a:srgbClr val="FF0000"/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しょ</a:t>
            </a:r>
            <a:endParaRPr kumimoji="1" lang="ja-VN" altLang="en-US" b="1" dirty="0">
              <a:solidFill>
                <a:srgbClr val="FF0000"/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1B984D79-0F4E-F34A-A8F8-33E0E13EB506}"/>
              </a:ext>
            </a:extLst>
          </p:cNvPr>
          <p:cNvSpPr txBox="1"/>
          <p:nvPr/>
        </p:nvSpPr>
        <p:spPr>
          <a:xfrm>
            <a:off x="6096000" y="1690688"/>
            <a:ext cx="38924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VN" altLang="en-US" sz="3200" b="1" dirty="0">
                <a:solidFill>
                  <a:schemeClr val="accent1">
                    <a:lumMod val="75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書きます：</a:t>
            </a:r>
            <a:r>
              <a:rPr kumimoji="1" lang="ja-VN" altLang="en-US" sz="3200" b="1" dirty="0">
                <a:solidFill>
                  <a:srgbClr val="FF0000"/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か</a:t>
            </a:r>
            <a:r>
              <a:rPr kumimoji="1" lang="ja-VN" altLang="en-US" sz="3200" b="1" dirty="0">
                <a:solidFill>
                  <a:schemeClr val="accent1">
                    <a:lumMod val="75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きます</a:t>
            </a:r>
            <a:endParaRPr kumimoji="1" lang="ja-VN" altLang="en-US" b="1" dirty="0">
              <a:solidFill>
                <a:schemeClr val="accent1">
                  <a:lumMod val="75000"/>
                </a:schemeClr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9407758E-126C-BB46-9E18-E1422EF4250E}"/>
              </a:ext>
            </a:extLst>
          </p:cNvPr>
          <p:cNvSpPr txBox="1"/>
          <p:nvPr/>
        </p:nvSpPr>
        <p:spPr>
          <a:xfrm>
            <a:off x="6096000" y="2723863"/>
            <a:ext cx="38924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VN" altLang="en-US" sz="3200" b="1" dirty="0">
                <a:solidFill>
                  <a:schemeClr val="accent1">
                    <a:lumMod val="75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図書館：と</a:t>
            </a:r>
            <a:r>
              <a:rPr kumimoji="1" lang="ja-VN" altLang="en-US" sz="3200" b="1" dirty="0">
                <a:solidFill>
                  <a:srgbClr val="FF0000"/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しょ</a:t>
            </a:r>
            <a:r>
              <a:rPr kumimoji="1" lang="ja-VN" altLang="en-US" sz="3200" b="1" dirty="0">
                <a:solidFill>
                  <a:schemeClr val="accent1">
                    <a:lumMod val="75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かん</a:t>
            </a:r>
            <a:endParaRPr kumimoji="1" lang="ja-VN" altLang="en-US" b="1" dirty="0">
              <a:solidFill>
                <a:schemeClr val="accent1">
                  <a:lumMod val="75000"/>
                </a:schemeClr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0C4D749A-77C6-B44A-87E4-D8D7DDB85A0A}"/>
              </a:ext>
            </a:extLst>
          </p:cNvPr>
          <p:cNvSpPr/>
          <p:nvPr/>
        </p:nvSpPr>
        <p:spPr>
          <a:xfrm>
            <a:off x="265630" y="5294225"/>
            <a:ext cx="1721369" cy="76944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4400" b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vi-VN" altLang="ja-JP" sz="44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THƯ</a:t>
            </a:r>
            <a:endParaRPr lang="ja-JP" altLang="en-US" sz="4400" b="1" cap="none" spc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8853C230-C2D7-7B4A-8770-4D1FC8A05EF4}"/>
              </a:ext>
            </a:extLst>
          </p:cNvPr>
          <p:cNvSpPr txBox="1"/>
          <p:nvPr/>
        </p:nvSpPr>
        <p:spPr>
          <a:xfrm>
            <a:off x="6096000" y="3757038"/>
            <a:ext cx="26564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VN" altLang="en-US" sz="3200" b="1" dirty="0">
                <a:solidFill>
                  <a:schemeClr val="accent1">
                    <a:lumMod val="75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辞書：じ</a:t>
            </a:r>
            <a:r>
              <a:rPr kumimoji="1" lang="ja-VN" altLang="en-US" sz="3200" b="1" dirty="0">
                <a:solidFill>
                  <a:srgbClr val="FF0000"/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しょ</a:t>
            </a:r>
            <a:endParaRPr kumimoji="1" lang="ja-VN" altLang="en-US" b="1" dirty="0">
              <a:solidFill>
                <a:srgbClr val="FF0000"/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pic>
        <p:nvPicPr>
          <p:cNvPr id="7" name="コンテンツ プレースホルダー 6">
            <a:extLst>
              <a:ext uri="{FF2B5EF4-FFF2-40B4-BE49-F238E27FC236}">
                <a16:creationId xmlns:a16="http://schemas.microsoft.com/office/drawing/2014/main" id="{34FF4088-26DB-A64B-8086-C75F212525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593" y="195608"/>
            <a:ext cx="4373204" cy="4351338"/>
          </a:xfrm>
        </p:spPr>
      </p:pic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E5B32DBF-2A8A-B140-81E0-FFC6F57F96F5}"/>
              </a:ext>
            </a:extLst>
          </p:cNvPr>
          <p:cNvSpPr txBox="1"/>
          <p:nvPr/>
        </p:nvSpPr>
        <p:spPr>
          <a:xfrm>
            <a:off x="6096000" y="4546946"/>
            <a:ext cx="30684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VN" altLang="en-US" sz="3200" b="1" dirty="0">
                <a:solidFill>
                  <a:schemeClr val="accent1">
                    <a:lumMod val="75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読書：どく</a:t>
            </a:r>
            <a:r>
              <a:rPr kumimoji="1" lang="ja-VN" altLang="en-US" sz="3200" b="1" dirty="0">
                <a:solidFill>
                  <a:srgbClr val="FF0000"/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しょ</a:t>
            </a:r>
            <a:endParaRPr kumimoji="1" lang="ja-VN" altLang="en-US" b="1" dirty="0">
              <a:solidFill>
                <a:srgbClr val="FF0000"/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4141216E-3068-0A45-889A-3EF111535F52}"/>
              </a:ext>
            </a:extLst>
          </p:cNvPr>
          <p:cNvSpPr txBox="1"/>
          <p:nvPr/>
        </p:nvSpPr>
        <p:spPr>
          <a:xfrm>
            <a:off x="6096000" y="5551330"/>
            <a:ext cx="30684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VN" altLang="en-US" sz="3200" b="1" dirty="0">
                <a:solidFill>
                  <a:schemeClr val="accent1">
                    <a:lumMod val="75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書道：</a:t>
            </a:r>
            <a:r>
              <a:rPr kumimoji="1" lang="ja-VN" altLang="en-US" sz="3200" b="1" dirty="0">
                <a:solidFill>
                  <a:srgbClr val="FF0000"/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しょ</a:t>
            </a:r>
            <a:r>
              <a:rPr kumimoji="1" lang="ja-VN" altLang="en-US" sz="3200" b="1" dirty="0">
                <a:solidFill>
                  <a:schemeClr val="accent1">
                    <a:lumMod val="75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どう</a:t>
            </a:r>
            <a:endParaRPr kumimoji="1" lang="ja-VN" altLang="en-US" b="1" dirty="0">
              <a:solidFill>
                <a:schemeClr val="accent1">
                  <a:lumMod val="75000"/>
                </a:schemeClr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349942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0127954-68BC-714F-B848-B5DC24A9CD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VN" altLang="en-US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6A0B5E44-135D-0047-AF78-168A7F7736BE}"/>
              </a:ext>
            </a:extLst>
          </p:cNvPr>
          <p:cNvSpPr txBox="1"/>
          <p:nvPr/>
        </p:nvSpPr>
        <p:spPr>
          <a:xfrm>
            <a:off x="2234195" y="5478891"/>
            <a:ext cx="10086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VN" altLang="en-US" sz="3200" b="1" dirty="0">
                <a:solidFill>
                  <a:srgbClr val="FF0000"/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ばい</a:t>
            </a:r>
            <a:endParaRPr kumimoji="1" lang="ja-VN" altLang="en-US" b="1" dirty="0">
              <a:solidFill>
                <a:srgbClr val="FF0000"/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1B984D79-0F4E-F34A-A8F8-33E0E13EB506}"/>
              </a:ext>
            </a:extLst>
          </p:cNvPr>
          <p:cNvSpPr txBox="1"/>
          <p:nvPr/>
        </p:nvSpPr>
        <p:spPr>
          <a:xfrm>
            <a:off x="6096000" y="1690688"/>
            <a:ext cx="38924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VN" altLang="en-US" sz="3200" b="1" dirty="0">
                <a:solidFill>
                  <a:schemeClr val="accent1">
                    <a:lumMod val="75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買います：</a:t>
            </a:r>
            <a:r>
              <a:rPr kumimoji="1" lang="ja-VN" altLang="en-US" sz="3200" b="1" dirty="0">
                <a:solidFill>
                  <a:srgbClr val="FF0000"/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か</a:t>
            </a:r>
            <a:r>
              <a:rPr kumimoji="1" lang="ja-VN" altLang="en-US" sz="3200" b="1" dirty="0">
                <a:solidFill>
                  <a:schemeClr val="accent1">
                    <a:lumMod val="75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います</a:t>
            </a:r>
            <a:endParaRPr kumimoji="1" lang="ja-VN" altLang="en-US" b="1" dirty="0">
              <a:solidFill>
                <a:schemeClr val="accent1">
                  <a:lumMod val="75000"/>
                </a:schemeClr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9407758E-126C-BB46-9E18-E1422EF4250E}"/>
              </a:ext>
            </a:extLst>
          </p:cNvPr>
          <p:cNvSpPr txBox="1"/>
          <p:nvPr/>
        </p:nvSpPr>
        <p:spPr>
          <a:xfrm>
            <a:off x="6096000" y="2723863"/>
            <a:ext cx="34804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VN" altLang="en-US" sz="3200" b="1" dirty="0">
                <a:solidFill>
                  <a:schemeClr val="accent1">
                    <a:lumMod val="75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買い物：</a:t>
            </a:r>
            <a:r>
              <a:rPr kumimoji="1" lang="ja-VN" altLang="en-US" sz="3200" b="1" dirty="0">
                <a:solidFill>
                  <a:srgbClr val="FF0000"/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かい</a:t>
            </a:r>
            <a:r>
              <a:rPr kumimoji="1" lang="ja-VN" altLang="en-US" sz="3200" b="1" dirty="0">
                <a:solidFill>
                  <a:schemeClr val="accent1">
                    <a:lumMod val="75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もの</a:t>
            </a:r>
            <a:endParaRPr kumimoji="1" lang="ja-VN" altLang="en-US" b="1" dirty="0">
              <a:solidFill>
                <a:schemeClr val="accent1">
                  <a:lumMod val="75000"/>
                </a:schemeClr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0C4D749A-77C6-B44A-87E4-D8D7DDB85A0A}"/>
              </a:ext>
            </a:extLst>
          </p:cNvPr>
          <p:cNvSpPr/>
          <p:nvPr/>
        </p:nvSpPr>
        <p:spPr>
          <a:xfrm>
            <a:off x="313431" y="5294225"/>
            <a:ext cx="1625766" cy="76944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4400" b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vi-VN" altLang="ja-JP" sz="44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MÃI</a:t>
            </a:r>
            <a:endParaRPr lang="ja-JP" altLang="en-US" sz="4400" b="1" cap="none" spc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8853C230-C2D7-7B4A-8770-4D1FC8A05EF4}"/>
              </a:ext>
            </a:extLst>
          </p:cNvPr>
          <p:cNvSpPr txBox="1"/>
          <p:nvPr/>
        </p:nvSpPr>
        <p:spPr>
          <a:xfrm>
            <a:off x="6096000" y="3757038"/>
            <a:ext cx="30684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VN" altLang="en-US" sz="3200" b="1" dirty="0">
                <a:solidFill>
                  <a:schemeClr val="accent1">
                    <a:lumMod val="75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売買：ばいばい</a:t>
            </a:r>
            <a:endParaRPr kumimoji="1" lang="ja-VN" altLang="en-US" b="1" dirty="0">
              <a:solidFill>
                <a:srgbClr val="FF0000"/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pic>
        <p:nvPicPr>
          <p:cNvPr id="7" name="コンテンツ プレースホルダー 6">
            <a:extLst>
              <a:ext uri="{FF2B5EF4-FFF2-40B4-BE49-F238E27FC236}">
                <a16:creationId xmlns:a16="http://schemas.microsoft.com/office/drawing/2014/main" id="{DE574A74-C386-804E-9F94-97F13EF875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593" y="365125"/>
            <a:ext cx="4373204" cy="4351338"/>
          </a:xfrm>
        </p:spPr>
      </p:pic>
    </p:spTree>
    <p:extLst>
      <p:ext uri="{BB962C8B-B14F-4D97-AF65-F5344CB8AC3E}">
        <p14:creationId xmlns:p14="http://schemas.microsoft.com/office/powerpoint/2010/main" val="21271632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0127954-68BC-714F-B848-B5DC24A9CD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VN" altLang="en-US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6A0B5E44-135D-0047-AF78-168A7F7736BE}"/>
              </a:ext>
            </a:extLst>
          </p:cNvPr>
          <p:cNvSpPr txBox="1"/>
          <p:nvPr/>
        </p:nvSpPr>
        <p:spPr>
          <a:xfrm>
            <a:off x="2234195" y="5478891"/>
            <a:ext cx="10086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VN" altLang="en-US" sz="3200" b="1" dirty="0">
                <a:solidFill>
                  <a:srgbClr val="FF0000"/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ばい</a:t>
            </a:r>
            <a:endParaRPr kumimoji="1" lang="ja-VN" altLang="en-US" b="1" dirty="0">
              <a:solidFill>
                <a:srgbClr val="FF0000"/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1B984D79-0F4E-F34A-A8F8-33E0E13EB506}"/>
              </a:ext>
            </a:extLst>
          </p:cNvPr>
          <p:cNvSpPr txBox="1"/>
          <p:nvPr/>
        </p:nvSpPr>
        <p:spPr>
          <a:xfrm>
            <a:off x="6096000" y="875949"/>
            <a:ext cx="38924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VN" altLang="en-US" sz="3200" b="1" dirty="0">
                <a:solidFill>
                  <a:schemeClr val="accent1">
                    <a:lumMod val="75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売ります：</a:t>
            </a:r>
            <a:r>
              <a:rPr kumimoji="1" lang="ja-VN" altLang="en-US" sz="3200" b="1" dirty="0">
                <a:solidFill>
                  <a:srgbClr val="FF0000"/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う</a:t>
            </a:r>
            <a:r>
              <a:rPr kumimoji="1" lang="ja-VN" altLang="en-US" sz="3200" b="1" dirty="0">
                <a:solidFill>
                  <a:schemeClr val="accent1">
                    <a:lumMod val="75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ります</a:t>
            </a:r>
            <a:endParaRPr kumimoji="1" lang="ja-VN" altLang="en-US" b="1" dirty="0">
              <a:solidFill>
                <a:schemeClr val="accent1">
                  <a:lumMod val="75000"/>
                </a:schemeClr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9407758E-126C-BB46-9E18-E1422EF4250E}"/>
              </a:ext>
            </a:extLst>
          </p:cNvPr>
          <p:cNvSpPr txBox="1"/>
          <p:nvPr/>
        </p:nvSpPr>
        <p:spPr>
          <a:xfrm>
            <a:off x="6096000" y="2808574"/>
            <a:ext cx="30684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VN" altLang="en-US" sz="3200" b="1" dirty="0">
                <a:solidFill>
                  <a:schemeClr val="accent1">
                    <a:lumMod val="75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売り場：</a:t>
            </a:r>
            <a:r>
              <a:rPr kumimoji="1" lang="ja-VN" altLang="en-US" sz="3200" b="1" dirty="0">
                <a:solidFill>
                  <a:srgbClr val="FF0000"/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うり</a:t>
            </a:r>
            <a:r>
              <a:rPr kumimoji="1" lang="ja-VN" altLang="en-US" sz="3200" b="1" dirty="0">
                <a:solidFill>
                  <a:schemeClr val="accent1">
                    <a:lumMod val="75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ば</a:t>
            </a:r>
            <a:endParaRPr kumimoji="1" lang="ja-VN" altLang="en-US" b="1" dirty="0">
              <a:solidFill>
                <a:schemeClr val="accent1">
                  <a:lumMod val="75000"/>
                </a:schemeClr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0C4D749A-77C6-B44A-87E4-D8D7DDB85A0A}"/>
              </a:ext>
            </a:extLst>
          </p:cNvPr>
          <p:cNvSpPr/>
          <p:nvPr/>
        </p:nvSpPr>
        <p:spPr>
          <a:xfrm>
            <a:off x="242899" y="5294225"/>
            <a:ext cx="1766830" cy="76944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4400" b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vi-VN" altLang="ja-JP" sz="44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MẠI</a:t>
            </a:r>
            <a:endParaRPr lang="ja-JP" altLang="en-US" sz="4400" b="1" cap="none" spc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8853C230-C2D7-7B4A-8770-4D1FC8A05EF4}"/>
              </a:ext>
            </a:extLst>
          </p:cNvPr>
          <p:cNvSpPr txBox="1"/>
          <p:nvPr/>
        </p:nvSpPr>
        <p:spPr>
          <a:xfrm>
            <a:off x="6096000" y="3902812"/>
            <a:ext cx="3480440" cy="12080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VN" altLang="en-US" sz="3200" b="1" dirty="0">
                <a:solidFill>
                  <a:schemeClr val="accent1">
                    <a:lumMod val="75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自動販売機：</a:t>
            </a:r>
            <a:endParaRPr kumimoji="1" lang="en-US" altLang="ja-VN" sz="3200" b="1" dirty="0">
              <a:solidFill>
                <a:schemeClr val="accent1">
                  <a:lumMod val="75000"/>
                </a:schemeClr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  <a:p>
            <a:pPr>
              <a:lnSpc>
                <a:spcPct val="150000"/>
              </a:lnSpc>
            </a:pPr>
            <a:r>
              <a:rPr kumimoji="1" lang="ja-VN" altLang="en-US" sz="3200" b="1" dirty="0">
                <a:solidFill>
                  <a:schemeClr val="accent1">
                    <a:lumMod val="75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じどうはんばいき</a:t>
            </a:r>
            <a:endParaRPr kumimoji="1" lang="ja-VN" altLang="en-US" b="1" dirty="0">
              <a:solidFill>
                <a:srgbClr val="FF0000"/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pic>
        <p:nvPicPr>
          <p:cNvPr id="6" name="コンテンツ プレースホルダー 5">
            <a:extLst>
              <a:ext uri="{FF2B5EF4-FFF2-40B4-BE49-F238E27FC236}">
                <a16:creationId xmlns:a16="http://schemas.microsoft.com/office/drawing/2014/main" id="{9A53FBC4-6BCF-544A-8AC6-0356CF34CB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4373204" cy="4351338"/>
          </a:xfrm>
        </p:spPr>
      </p:pic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68A2337D-09FB-A546-85AB-7C122BF4E64E}"/>
              </a:ext>
            </a:extLst>
          </p:cNvPr>
          <p:cNvSpPr txBox="1"/>
          <p:nvPr/>
        </p:nvSpPr>
        <p:spPr>
          <a:xfrm>
            <a:off x="6096000" y="1914888"/>
            <a:ext cx="38924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VN" altLang="en-US" sz="3200" b="1" dirty="0">
                <a:solidFill>
                  <a:schemeClr val="accent1">
                    <a:lumMod val="75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売れます：</a:t>
            </a:r>
            <a:r>
              <a:rPr kumimoji="1" lang="ja-VN" altLang="en-US" sz="3200" b="1" dirty="0">
                <a:solidFill>
                  <a:srgbClr val="FF0000"/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う</a:t>
            </a:r>
            <a:r>
              <a:rPr kumimoji="1" lang="ja-VN" altLang="en-US" sz="3200" b="1" dirty="0">
                <a:solidFill>
                  <a:schemeClr val="accent1">
                    <a:lumMod val="75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れます</a:t>
            </a:r>
            <a:endParaRPr kumimoji="1" lang="ja-VN" altLang="en-US" b="1" dirty="0">
              <a:solidFill>
                <a:schemeClr val="accent1">
                  <a:lumMod val="75000"/>
                </a:schemeClr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647284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439</TotalTime>
  <Words>1047</Words>
  <Application>Microsoft Macintosh PowerPoint</Application>
  <PresentationFormat>ワイド画面</PresentationFormat>
  <Paragraphs>159</Paragraphs>
  <Slides>53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10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53</vt:i4>
      </vt:variant>
    </vt:vector>
  </HeadingPairs>
  <TitlesOfParts>
    <vt:vector size="64" baseType="lpstr">
      <vt:lpstr>Averta Regular</vt:lpstr>
      <vt:lpstr>HGMinchoE</vt:lpstr>
      <vt:lpstr>ＭＳ 明朝</vt:lpstr>
      <vt:lpstr>ＭＳ 明朝</vt:lpstr>
      <vt:lpstr>游明朝</vt:lpstr>
      <vt:lpstr>Arial</vt:lpstr>
      <vt:lpstr>Calibri</vt:lpstr>
      <vt:lpstr>Calibri Light</vt:lpstr>
      <vt:lpstr>Lora</vt:lpstr>
      <vt:lpstr>Times New Roman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1.　N を　V。　　　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2. 　N１ で　N 2　を　V 。</vt:lpstr>
      <vt:lpstr>PowerPoint プレゼンテーション</vt:lpstr>
      <vt:lpstr>PowerPoint プレゼンテーション</vt:lpstr>
      <vt:lpstr>PowerPoint プレゼンテーション</vt:lpstr>
      <vt:lpstr>食堂</vt:lpstr>
      <vt:lpstr>PowerPoint プレゼンテーション</vt:lpstr>
      <vt:lpstr>どこで  V ますか。 Bạn đã/ sẽ làm gì ở đâu?</vt:lpstr>
      <vt:lpstr>PowerPoint プレゼンテーション</vt:lpstr>
      <vt:lpstr>3.＿＿＿。それから＿＿＿＿＿。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（部屋・テレビ）（図書館・本）</vt:lpstr>
      <vt:lpstr>（コンビニ・コーヒー）（うち・コーヒー）</vt:lpstr>
      <vt:lpstr>（駅・彼女）（映画館・映画）</vt:lpstr>
      <vt:lpstr>（スーパー・果物）（うち・果物）</vt:lpstr>
      <vt:lpstr>いっしょにV ませんか。 Cùng làm ~ nhé!</vt:lpstr>
      <vt:lpstr>4.　一緒(いっしょ)に　Vませんか。</vt:lpstr>
      <vt:lpstr>PowerPoint プレゼンテーション</vt:lpstr>
      <vt:lpstr>PowerPoint プレゼンテーション</vt:lpstr>
      <vt:lpstr>V ましょう: Cùng làm ~ nhé!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Microsoft Office User</dc:creator>
  <cp:lastModifiedBy>Microsoft Office User</cp:lastModifiedBy>
  <cp:revision>6</cp:revision>
  <dcterms:created xsi:type="dcterms:W3CDTF">2023-08-21T02:36:06Z</dcterms:created>
  <dcterms:modified xsi:type="dcterms:W3CDTF">2023-09-20T12:38:43Z</dcterms:modified>
</cp:coreProperties>
</file>